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21"/>
  </p:notesMasterIdLst>
  <p:sldIdLst>
    <p:sldId id="256" r:id="rId2"/>
    <p:sldId id="257" r:id="rId3"/>
    <p:sldId id="287" r:id="rId4"/>
    <p:sldId id="258" r:id="rId5"/>
    <p:sldId id="259" r:id="rId6"/>
    <p:sldId id="276" r:id="rId7"/>
    <p:sldId id="286" r:id="rId8"/>
    <p:sldId id="261" r:id="rId9"/>
    <p:sldId id="278" r:id="rId10"/>
    <p:sldId id="260" r:id="rId11"/>
    <p:sldId id="277" r:id="rId12"/>
    <p:sldId id="279" r:id="rId13"/>
    <p:sldId id="280" r:id="rId14"/>
    <p:sldId id="281" r:id="rId15"/>
    <p:sldId id="282" r:id="rId16"/>
    <p:sldId id="283" r:id="rId17"/>
    <p:sldId id="284" r:id="rId18"/>
    <p:sldId id="268"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7E3AE8-6F79-4D9D-938D-83468F962290}" v="221" dt="2023-09-24T23:13:38.838"/>
    <p1510:client id="{F5DE0C71-B2B2-443D-8438-C8AEEC755DED}" v="6" dt="2023-09-24T08:26:39.1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56890" autoAdjust="0"/>
  </p:normalViewPr>
  <p:slideViewPr>
    <p:cSldViewPr snapToGrid="0">
      <p:cViewPr varScale="1">
        <p:scale>
          <a:sx n="104" d="100"/>
          <a:sy n="104" d="100"/>
        </p:scale>
        <p:origin x="240" y="114"/>
      </p:cViewPr>
      <p:guideLst/>
    </p:cSldViewPr>
  </p:slideViewPr>
  <p:outlineViewPr>
    <p:cViewPr>
      <p:scale>
        <a:sx n="33" d="100"/>
        <a:sy n="33" d="100"/>
      </p:scale>
      <p:origin x="0" y="-7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Spiteri" userId="f480f04d-12b7-4175-84d0-30a464e7eac6" providerId="ADAL" clId="{14B825EB-2A91-442B-895C-3DC67AB0E677}"/>
    <pc:docChg chg="undo redo custSel addSld delSld modSld">
      <pc:chgData name="Karl Spiteri" userId="f480f04d-12b7-4175-84d0-30a464e7eac6" providerId="ADAL" clId="{14B825EB-2A91-442B-895C-3DC67AB0E677}" dt="2023-06-13T11:05:33.117" v="374"/>
      <pc:docMkLst>
        <pc:docMk/>
      </pc:docMkLst>
      <pc:sldChg chg="modSp mod">
        <pc:chgData name="Karl Spiteri" userId="f480f04d-12b7-4175-84d0-30a464e7eac6" providerId="ADAL" clId="{14B825EB-2A91-442B-895C-3DC67AB0E677}" dt="2023-06-13T11:00:50.959" v="285" actId="207"/>
        <pc:sldMkLst>
          <pc:docMk/>
          <pc:sldMk cId="1698965399" sldId="256"/>
        </pc:sldMkLst>
        <pc:spChg chg="mod">
          <ac:chgData name="Karl Spiteri" userId="f480f04d-12b7-4175-84d0-30a464e7eac6" providerId="ADAL" clId="{14B825EB-2A91-442B-895C-3DC67AB0E677}" dt="2023-06-13T10:59:33.242" v="237" actId="207"/>
          <ac:spMkLst>
            <pc:docMk/>
            <pc:sldMk cId="1698965399" sldId="256"/>
            <ac:spMk id="2" creationId="{95D719FC-61AC-C704-B959-96862D299C5B}"/>
          </ac:spMkLst>
        </pc:spChg>
        <pc:spChg chg="mod">
          <ac:chgData name="Karl Spiteri" userId="f480f04d-12b7-4175-84d0-30a464e7eac6" providerId="ADAL" clId="{14B825EB-2A91-442B-895C-3DC67AB0E677}" dt="2023-06-13T11:00:50.959" v="285" actId="207"/>
          <ac:spMkLst>
            <pc:docMk/>
            <pc:sldMk cId="1698965399" sldId="256"/>
            <ac:spMk id="3" creationId="{50A89D43-1F1E-6105-0D12-80AFCC53FF67}"/>
          </ac:spMkLst>
        </pc:spChg>
      </pc:sldChg>
      <pc:sldChg chg="addSp delSp modSp mod modNotesTx">
        <pc:chgData name="Karl Spiteri" userId="f480f04d-12b7-4175-84d0-30a464e7eac6" providerId="ADAL" clId="{14B825EB-2A91-442B-895C-3DC67AB0E677}" dt="2023-06-13T11:03:22.499" v="328" actId="403"/>
        <pc:sldMkLst>
          <pc:docMk/>
          <pc:sldMk cId="805310364" sldId="257"/>
        </pc:sldMkLst>
        <pc:spChg chg="mod">
          <ac:chgData name="Karl Spiteri" userId="f480f04d-12b7-4175-84d0-30a464e7eac6" providerId="ADAL" clId="{14B825EB-2A91-442B-895C-3DC67AB0E677}" dt="2023-06-13T10:46:29.092" v="214" actId="207"/>
          <ac:spMkLst>
            <pc:docMk/>
            <pc:sldMk cId="805310364" sldId="257"/>
            <ac:spMk id="2" creationId="{16B56DA3-F983-C6D4-9439-6F3256A544BC}"/>
          </ac:spMkLst>
        </pc:spChg>
        <pc:spChg chg="mod">
          <ac:chgData name="Karl Spiteri" userId="f480f04d-12b7-4175-84d0-30a464e7eac6" providerId="ADAL" clId="{14B825EB-2A91-442B-895C-3DC67AB0E677}" dt="2023-06-13T11:03:21.481" v="326" actId="1076"/>
          <ac:spMkLst>
            <pc:docMk/>
            <pc:sldMk cId="805310364" sldId="257"/>
            <ac:spMk id="3" creationId="{460F4360-7B26-C25D-E766-285AC013DE36}"/>
          </ac:spMkLst>
        </pc:spChg>
        <pc:spChg chg="add del mod">
          <ac:chgData name="Karl Spiteri" userId="f480f04d-12b7-4175-84d0-30a464e7eac6" providerId="ADAL" clId="{14B825EB-2A91-442B-895C-3DC67AB0E677}" dt="2023-06-13T10:29:47.366" v="79" actId="478"/>
          <ac:spMkLst>
            <pc:docMk/>
            <pc:sldMk cId="805310364" sldId="257"/>
            <ac:spMk id="4" creationId="{FAE37E6C-2EB0-D681-ED0C-A139A083DD21}"/>
          </ac:spMkLst>
        </pc:spChg>
        <pc:spChg chg="add mod">
          <ac:chgData name="Karl Spiteri" userId="f480f04d-12b7-4175-84d0-30a464e7eac6" providerId="ADAL" clId="{14B825EB-2A91-442B-895C-3DC67AB0E677}" dt="2023-06-13T11:03:22.499" v="328" actId="403"/>
          <ac:spMkLst>
            <pc:docMk/>
            <pc:sldMk cId="805310364" sldId="257"/>
            <ac:spMk id="5" creationId="{4C8D7F95-793B-54BA-B0CA-68A1A31B0A75}"/>
          </ac:spMkLst>
        </pc:spChg>
      </pc:sldChg>
      <pc:sldChg chg="modSp mod modNotesTx">
        <pc:chgData name="Karl Spiteri" userId="f480f04d-12b7-4175-84d0-30a464e7eac6" providerId="ADAL" clId="{14B825EB-2A91-442B-895C-3DC67AB0E677}" dt="2023-06-13T11:02:01.043" v="296"/>
        <pc:sldMkLst>
          <pc:docMk/>
          <pc:sldMk cId="2045120017" sldId="258"/>
        </pc:sldMkLst>
        <pc:spChg chg="mod">
          <ac:chgData name="Karl Spiteri" userId="f480f04d-12b7-4175-84d0-30a464e7eac6" providerId="ADAL" clId="{14B825EB-2A91-442B-895C-3DC67AB0E677}" dt="2023-06-13T10:46:24.157" v="212" actId="113"/>
          <ac:spMkLst>
            <pc:docMk/>
            <pc:sldMk cId="2045120017" sldId="258"/>
            <ac:spMk id="2" creationId="{A955A6B8-4AE0-511F-6FFE-257FB6753138}"/>
          </ac:spMkLst>
        </pc:spChg>
        <pc:spChg chg="mod">
          <ac:chgData name="Karl Spiteri" userId="f480f04d-12b7-4175-84d0-30a464e7eac6" providerId="ADAL" clId="{14B825EB-2A91-442B-895C-3DC67AB0E677}" dt="2023-06-13T11:02:01.043" v="296"/>
          <ac:spMkLst>
            <pc:docMk/>
            <pc:sldMk cId="2045120017" sldId="258"/>
            <ac:spMk id="3" creationId="{EBB08E31-71D3-859B-98BC-5B0DC8282F79}"/>
          </ac:spMkLst>
        </pc:spChg>
      </pc:sldChg>
      <pc:sldChg chg="modSp mod">
        <pc:chgData name="Karl Spiteri" userId="f480f04d-12b7-4175-84d0-30a464e7eac6" providerId="ADAL" clId="{14B825EB-2A91-442B-895C-3DC67AB0E677}" dt="2023-06-13T11:03:31.433" v="329" actId="313"/>
        <pc:sldMkLst>
          <pc:docMk/>
          <pc:sldMk cId="3413251483" sldId="259"/>
        </pc:sldMkLst>
        <pc:spChg chg="mod">
          <ac:chgData name="Karl Spiteri" userId="f480f04d-12b7-4175-84d0-30a464e7eac6" providerId="ADAL" clId="{14B825EB-2A91-442B-895C-3DC67AB0E677}" dt="2023-06-13T11:02:25.875" v="303" actId="20577"/>
          <ac:spMkLst>
            <pc:docMk/>
            <pc:sldMk cId="3413251483" sldId="259"/>
            <ac:spMk id="2" creationId="{84047750-CD64-68FF-5A40-CD22E3D8B7BC}"/>
          </ac:spMkLst>
        </pc:spChg>
        <pc:spChg chg="mod">
          <ac:chgData name="Karl Spiteri" userId="f480f04d-12b7-4175-84d0-30a464e7eac6" providerId="ADAL" clId="{14B825EB-2A91-442B-895C-3DC67AB0E677}" dt="2023-06-13T11:03:31.433" v="329" actId="313"/>
          <ac:spMkLst>
            <pc:docMk/>
            <pc:sldMk cId="3413251483" sldId="259"/>
            <ac:spMk id="3" creationId="{2ABB9CB4-C361-F465-FF12-9ABD1B4805DC}"/>
          </ac:spMkLst>
        </pc:spChg>
      </pc:sldChg>
      <pc:sldChg chg="modSp mod">
        <pc:chgData name="Karl Spiteri" userId="f480f04d-12b7-4175-84d0-30a464e7eac6" providerId="ADAL" clId="{14B825EB-2A91-442B-895C-3DC67AB0E677}" dt="2023-06-13T11:03:42.450" v="332"/>
        <pc:sldMkLst>
          <pc:docMk/>
          <pc:sldMk cId="445987837" sldId="260"/>
        </pc:sldMkLst>
        <pc:spChg chg="mod">
          <ac:chgData name="Karl Spiteri" userId="f480f04d-12b7-4175-84d0-30a464e7eac6" providerId="ADAL" clId="{14B825EB-2A91-442B-895C-3DC67AB0E677}" dt="2023-06-13T10:46:07.808" v="208" actId="108"/>
          <ac:spMkLst>
            <pc:docMk/>
            <pc:sldMk cId="445987837" sldId="260"/>
            <ac:spMk id="2" creationId="{419536FE-1AF3-EFA2-E198-86A6763E0A45}"/>
          </ac:spMkLst>
        </pc:spChg>
        <pc:spChg chg="mod">
          <ac:chgData name="Karl Spiteri" userId="f480f04d-12b7-4175-84d0-30a464e7eac6" providerId="ADAL" clId="{14B825EB-2A91-442B-895C-3DC67AB0E677}" dt="2023-06-13T11:03:42.450" v="332"/>
          <ac:spMkLst>
            <pc:docMk/>
            <pc:sldMk cId="445987837" sldId="260"/>
            <ac:spMk id="3" creationId="{136E4A6C-FA8B-3B4F-C65E-0071221F1B7C}"/>
          </ac:spMkLst>
        </pc:spChg>
      </pc:sldChg>
      <pc:sldChg chg="modSp add del mod">
        <pc:chgData name="Karl Spiteri" userId="f480f04d-12b7-4175-84d0-30a464e7eac6" providerId="ADAL" clId="{14B825EB-2A91-442B-895C-3DC67AB0E677}" dt="2023-06-13T11:03:55.925" v="335"/>
        <pc:sldMkLst>
          <pc:docMk/>
          <pc:sldMk cId="1621250466" sldId="261"/>
        </pc:sldMkLst>
        <pc:spChg chg="mod">
          <ac:chgData name="Karl Spiteri" userId="f480f04d-12b7-4175-84d0-30a464e7eac6" providerId="ADAL" clId="{14B825EB-2A91-442B-895C-3DC67AB0E677}" dt="2023-06-13T10:34:51.596" v="123"/>
          <ac:spMkLst>
            <pc:docMk/>
            <pc:sldMk cId="1621250466" sldId="261"/>
            <ac:spMk id="2" creationId="{9D611471-34C5-FC7C-E9CA-FB3E469CB3C9}"/>
          </ac:spMkLst>
        </pc:spChg>
        <pc:spChg chg="mod">
          <ac:chgData name="Karl Spiteri" userId="f480f04d-12b7-4175-84d0-30a464e7eac6" providerId="ADAL" clId="{14B825EB-2A91-442B-895C-3DC67AB0E677}" dt="2023-06-13T11:03:55.925" v="335"/>
          <ac:spMkLst>
            <pc:docMk/>
            <pc:sldMk cId="1621250466" sldId="261"/>
            <ac:spMk id="3" creationId="{1D8D1A62-58CF-7565-BBB4-101200FFD3F7}"/>
          </ac:spMkLst>
        </pc:spChg>
      </pc:sldChg>
      <pc:sldChg chg="modSp add del mod">
        <pc:chgData name="Karl Spiteri" userId="f480f04d-12b7-4175-84d0-30a464e7eac6" providerId="ADAL" clId="{14B825EB-2A91-442B-895C-3DC67AB0E677}" dt="2023-06-13T11:04:06.659" v="342"/>
        <pc:sldMkLst>
          <pc:docMk/>
          <pc:sldMk cId="3709317348" sldId="262"/>
        </pc:sldMkLst>
        <pc:spChg chg="mod">
          <ac:chgData name="Karl Spiteri" userId="f480f04d-12b7-4175-84d0-30a464e7eac6" providerId="ADAL" clId="{14B825EB-2A91-442B-895C-3DC67AB0E677}" dt="2023-06-13T10:45:46.010" v="204" actId="108"/>
          <ac:spMkLst>
            <pc:docMk/>
            <pc:sldMk cId="3709317348" sldId="262"/>
            <ac:spMk id="2" creationId="{08F2FAF5-E329-7DCA-3429-4DA4A197B70C}"/>
          </ac:spMkLst>
        </pc:spChg>
        <pc:spChg chg="mod">
          <ac:chgData name="Karl Spiteri" userId="f480f04d-12b7-4175-84d0-30a464e7eac6" providerId="ADAL" clId="{14B825EB-2A91-442B-895C-3DC67AB0E677}" dt="2023-06-13T11:04:06.659" v="342"/>
          <ac:spMkLst>
            <pc:docMk/>
            <pc:sldMk cId="3709317348" sldId="262"/>
            <ac:spMk id="3" creationId="{55186606-C7CC-32BD-EB86-DE412DE04666}"/>
          </ac:spMkLst>
        </pc:spChg>
      </pc:sldChg>
      <pc:sldChg chg="modSp mod">
        <pc:chgData name="Karl Spiteri" userId="f480f04d-12b7-4175-84d0-30a464e7eac6" providerId="ADAL" clId="{14B825EB-2A91-442B-895C-3DC67AB0E677}" dt="2023-06-13T11:04:15.696" v="345"/>
        <pc:sldMkLst>
          <pc:docMk/>
          <pc:sldMk cId="4257676936" sldId="263"/>
        </pc:sldMkLst>
        <pc:spChg chg="mod">
          <ac:chgData name="Karl Spiteri" userId="f480f04d-12b7-4175-84d0-30a464e7eac6" providerId="ADAL" clId="{14B825EB-2A91-442B-895C-3DC67AB0E677}" dt="2023-06-13T10:45:45.468" v="202" actId="108"/>
          <ac:spMkLst>
            <pc:docMk/>
            <pc:sldMk cId="4257676936" sldId="263"/>
            <ac:spMk id="2" creationId="{6ADE8A97-E582-F215-1E24-019263E5E881}"/>
          </ac:spMkLst>
        </pc:spChg>
        <pc:spChg chg="mod">
          <ac:chgData name="Karl Spiteri" userId="f480f04d-12b7-4175-84d0-30a464e7eac6" providerId="ADAL" clId="{14B825EB-2A91-442B-895C-3DC67AB0E677}" dt="2023-06-13T11:04:15.696" v="345"/>
          <ac:spMkLst>
            <pc:docMk/>
            <pc:sldMk cId="4257676936" sldId="263"/>
            <ac:spMk id="3" creationId="{7C1CE627-462A-7B7C-4DAF-7BF5C19DA1DE}"/>
          </ac:spMkLst>
        </pc:spChg>
      </pc:sldChg>
      <pc:sldChg chg="modSp mod">
        <pc:chgData name="Karl Spiteri" userId="f480f04d-12b7-4175-84d0-30a464e7eac6" providerId="ADAL" clId="{14B825EB-2A91-442B-895C-3DC67AB0E677}" dt="2023-06-13T11:04:30.963" v="348"/>
        <pc:sldMkLst>
          <pc:docMk/>
          <pc:sldMk cId="330877853" sldId="264"/>
        </pc:sldMkLst>
        <pc:spChg chg="mod">
          <ac:chgData name="Karl Spiteri" userId="f480f04d-12b7-4175-84d0-30a464e7eac6" providerId="ADAL" clId="{14B825EB-2A91-442B-895C-3DC67AB0E677}" dt="2023-06-13T10:45:44.490" v="201" actId="108"/>
          <ac:spMkLst>
            <pc:docMk/>
            <pc:sldMk cId="330877853" sldId="264"/>
            <ac:spMk id="2" creationId="{DF5E0CF5-65C3-634B-C5F6-CD11FA2862F2}"/>
          </ac:spMkLst>
        </pc:spChg>
        <pc:spChg chg="mod">
          <ac:chgData name="Karl Spiteri" userId="f480f04d-12b7-4175-84d0-30a464e7eac6" providerId="ADAL" clId="{14B825EB-2A91-442B-895C-3DC67AB0E677}" dt="2023-06-13T11:04:30.963" v="348"/>
          <ac:spMkLst>
            <pc:docMk/>
            <pc:sldMk cId="330877853" sldId="264"/>
            <ac:spMk id="3" creationId="{8C1322CF-2B97-8669-2424-C7608F0ED40E}"/>
          </ac:spMkLst>
        </pc:spChg>
      </pc:sldChg>
      <pc:sldChg chg="addSp delSp modSp del mod">
        <pc:chgData name="Karl Spiteri" userId="f480f04d-12b7-4175-84d0-30a464e7eac6" providerId="ADAL" clId="{14B825EB-2A91-442B-895C-3DC67AB0E677}" dt="2023-06-13T11:05:31.021" v="373" actId="47"/>
        <pc:sldMkLst>
          <pc:docMk/>
          <pc:sldMk cId="2742155856" sldId="265"/>
        </pc:sldMkLst>
        <pc:spChg chg="del mod">
          <ac:chgData name="Karl Spiteri" userId="f480f04d-12b7-4175-84d0-30a464e7eac6" providerId="ADAL" clId="{14B825EB-2A91-442B-895C-3DC67AB0E677}" dt="2023-06-13T11:05:29.044" v="372" actId="21"/>
          <ac:spMkLst>
            <pc:docMk/>
            <pc:sldMk cId="2742155856" sldId="265"/>
            <ac:spMk id="2" creationId="{637EB268-F757-44DD-4543-F6BE43FDAC0D}"/>
          </ac:spMkLst>
        </pc:spChg>
        <pc:spChg chg="del mod">
          <ac:chgData name="Karl Spiteri" userId="f480f04d-12b7-4175-84d0-30a464e7eac6" providerId="ADAL" clId="{14B825EB-2A91-442B-895C-3DC67AB0E677}" dt="2023-06-13T11:05:05.759" v="359" actId="478"/>
          <ac:spMkLst>
            <pc:docMk/>
            <pc:sldMk cId="2742155856" sldId="265"/>
            <ac:spMk id="3" creationId="{0BD52D92-722D-C2F1-BFA2-91FF3EDAA177}"/>
          </ac:spMkLst>
        </pc:spChg>
        <pc:spChg chg="add mod">
          <ac:chgData name="Karl Spiteri" userId="f480f04d-12b7-4175-84d0-30a464e7eac6" providerId="ADAL" clId="{14B825EB-2A91-442B-895C-3DC67AB0E677}" dt="2023-06-13T11:05:29.044" v="372" actId="21"/>
          <ac:spMkLst>
            <pc:docMk/>
            <pc:sldMk cId="2742155856" sldId="265"/>
            <ac:spMk id="5" creationId="{AA0E1B2C-F1F6-1086-5866-51B88147B1CF}"/>
          </ac:spMkLst>
        </pc:spChg>
      </pc:sldChg>
      <pc:sldChg chg="addSp delSp modSp new mod">
        <pc:chgData name="Karl Spiteri" userId="f480f04d-12b7-4175-84d0-30a464e7eac6" providerId="ADAL" clId="{14B825EB-2A91-442B-895C-3DC67AB0E677}" dt="2023-06-13T11:05:33.117" v="374"/>
        <pc:sldMkLst>
          <pc:docMk/>
          <pc:sldMk cId="308071987" sldId="266"/>
        </pc:sldMkLst>
        <pc:spChg chg="del">
          <ac:chgData name="Karl Spiteri" userId="f480f04d-12b7-4175-84d0-30a464e7eac6" providerId="ADAL" clId="{14B825EB-2A91-442B-895C-3DC67AB0E677}" dt="2023-06-13T11:05:33.117" v="374"/>
          <ac:spMkLst>
            <pc:docMk/>
            <pc:sldMk cId="308071987" sldId="266"/>
            <ac:spMk id="2" creationId="{81ACB1A6-C07C-15C8-37D3-405D44579A5D}"/>
          </ac:spMkLst>
        </pc:spChg>
        <pc:spChg chg="mod">
          <ac:chgData name="Karl Spiteri" userId="f480f04d-12b7-4175-84d0-30a464e7eac6" providerId="ADAL" clId="{14B825EB-2A91-442B-895C-3DC67AB0E677}" dt="2023-06-13T11:05:23.974" v="371" actId="27636"/>
          <ac:spMkLst>
            <pc:docMk/>
            <pc:sldMk cId="308071987" sldId="266"/>
            <ac:spMk id="3" creationId="{63E1A21F-3B7B-69F2-367C-B9918275FADD}"/>
          </ac:spMkLst>
        </pc:spChg>
        <pc:spChg chg="add mod">
          <ac:chgData name="Karl Spiteri" userId="f480f04d-12b7-4175-84d0-30a464e7eac6" providerId="ADAL" clId="{14B825EB-2A91-442B-895C-3DC67AB0E677}" dt="2023-06-13T11:05:33.117" v="374"/>
          <ac:spMkLst>
            <pc:docMk/>
            <pc:sldMk cId="308071987" sldId="266"/>
            <ac:spMk id="4" creationId="{229AF946-D492-386C-7605-2518DAEFF9EE}"/>
          </ac:spMkLst>
        </pc:spChg>
      </pc:sldChg>
      <pc:sldChg chg="new del">
        <pc:chgData name="Karl Spiteri" userId="f480f04d-12b7-4175-84d0-30a464e7eac6" providerId="ADAL" clId="{14B825EB-2A91-442B-895C-3DC67AB0E677}" dt="2023-06-13T11:00:59.550" v="287" actId="47"/>
        <pc:sldMkLst>
          <pc:docMk/>
          <pc:sldMk cId="1593978396" sldId="266"/>
        </pc:sldMkLst>
      </pc:sldChg>
      <pc:sldChg chg="modSp new del mod">
        <pc:chgData name="Karl Spiteri" userId="f480f04d-12b7-4175-84d0-30a464e7eac6" providerId="ADAL" clId="{14B825EB-2A91-442B-895C-3DC67AB0E677}" dt="2023-06-13T10:42:57.919" v="171" actId="47"/>
        <pc:sldMkLst>
          <pc:docMk/>
          <pc:sldMk cId="2731959411" sldId="266"/>
        </pc:sldMkLst>
        <pc:spChg chg="mod">
          <ac:chgData name="Karl Spiteri" userId="f480f04d-12b7-4175-84d0-30a464e7eac6" providerId="ADAL" clId="{14B825EB-2A91-442B-895C-3DC67AB0E677}" dt="2023-06-13T10:42:11.406" v="142"/>
          <ac:spMkLst>
            <pc:docMk/>
            <pc:sldMk cId="2731959411" sldId="266"/>
            <ac:spMk id="2" creationId="{E165B9FD-2C8B-2AB0-9955-08344C34A40B}"/>
          </ac:spMkLst>
        </pc:spChg>
      </pc:sldChg>
      <pc:sldChg chg="modSp new del mod">
        <pc:chgData name="Karl Spiteri" userId="f480f04d-12b7-4175-84d0-30a464e7eac6" providerId="ADAL" clId="{14B825EB-2A91-442B-895C-3DC67AB0E677}" dt="2023-06-13T11:00:57.289" v="286" actId="47"/>
        <pc:sldMkLst>
          <pc:docMk/>
          <pc:sldMk cId="394415409" sldId="267"/>
        </pc:sldMkLst>
        <pc:spChg chg="mod">
          <ac:chgData name="Karl Spiteri" userId="f480f04d-12b7-4175-84d0-30a464e7eac6" providerId="ADAL" clId="{14B825EB-2A91-442B-895C-3DC67AB0E677}" dt="2023-06-13T10:59:42.007" v="244" actId="5793"/>
          <ac:spMkLst>
            <pc:docMk/>
            <pc:sldMk cId="394415409" sldId="267"/>
            <ac:spMk id="2" creationId="{65412D73-1B59-C31A-E6D2-FDF6A25C1E05}"/>
          </ac:spMkLst>
        </pc:spChg>
        <pc:spChg chg="mod">
          <ac:chgData name="Karl Spiteri" userId="f480f04d-12b7-4175-84d0-30a464e7eac6" providerId="ADAL" clId="{14B825EB-2A91-442B-895C-3DC67AB0E677}" dt="2023-06-13T10:59:43.669" v="249" actId="20577"/>
          <ac:spMkLst>
            <pc:docMk/>
            <pc:sldMk cId="394415409" sldId="267"/>
            <ac:spMk id="3" creationId="{37474E29-2480-3680-F603-BC2486AC3918}"/>
          </ac:spMkLst>
        </pc:spChg>
      </pc:sldChg>
      <pc:sldChg chg="modSp add del mod">
        <pc:chgData name="Karl Spiteri" userId="f480f04d-12b7-4175-84d0-30a464e7eac6" providerId="ADAL" clId="{14B825EB-2A91-442B-895C-3DC67AB0E677}" dt="2023-06-13T10:45:51.007" v="207" actId="47"/>
        <pc:sldMkLst>
          <pc:docMk/>
          <pc:sldMk cId="3161261771" sldId="267"/>
        </pc:sldMkLst>
        <pc:spChg chg="mod">
          <ac:chgData name="Karl Spiteri" userId="f480f04d-12b7-4175-84d0-30a464e7eac6" providerId="ADAL" clId="{14B825EB-2A91-442B-895C-3DC67AB0E677}" dt="2023-06-13T10:45:46.860" v="205" actId="108"/>
          <ac:spMkLst>
            <pc:docMk/>
            <pc:sldMk cId="3161261771" sldId="267"/>
            <ac:spMk id="2" creationId="{419536FE-1AF3-EFA2-E198-86A6763E0A45}"/>
          </ac:spMkLst>
        </pc:spChg>
      </pc:sldChg>
      <pc:sldChg chg="add del">
        <pc:chgData name="Karl Spiteri" userId="f480f04d-12b7-4175-84d0-30a464e7eac6" providerId="ADAL" clId="{14B825EB-2A91-442B-895C-3DC67AB0E677}" dt="2023-06-13T10:42:28.156" v="145"/>
        <pc:sldMkLst>
          <pc:docMk/>
          <pc:sldMk cId="408746522" sldId="268"/>
        </pc:sldMkLst>
      </pc:sldChg>
      <pc:sldChg chg="modSp new del mod">
        <pc:chgData name="Karl Spiteri" userId="f480f04d-12b7-4175-84d0-30a464e7eac6" providerId="ADAL" clId="{14B825EB-2A91-442B-895C-3DC67AB0E677}" dt="2023-06-13T10:45:42.512" v="198" actId="680"/>
        <pc:sldMkLst>
          <pc:docMk/>
          <pc:sldMk cId="1704457201" sldId="268"/>
        </pc:sldMkLst>
        <pc:spChg chg="mod">
          <ac:chgData name="Karl Spiteri" userId="f480f04d-12b7-4175-84d0-30a464e7eac6" providerId="ADAL" clId="{14B825EB-2A91-442B-895C-3DC67AB0E677}" dt="2023-06-13T10:45:41.700" v="197" actId="20577"/>
          <ac:spMkLst>
            <pc:docMk/>
            <pc:sldMk cId="1704457201" sldId="268"/>
            <ac:spMk id="2" creationId="{BA00CAE5-9AC2-EF00-C379-DFA511802965}"/>
          </ac:spMkLst>
        </pc:spChg>
        <pc:spChg chg="mod">
          <ac:chgData name="Karl Spiteri" userId="f480f04d-12b7-4175-84d0-30a464e7eac6" providerId="ADAL" clId="{14B825EB-2A91-442B-895C-3DC67AB0E677}" dt="2023-06-13T10:45:41.002" v="196" actId="20577"/>
          <ac:spMkLst>
            <pc:docMk/>
            <pc:sldMk cId="1704457201" sldId="268"/>
            <ac:spMk id="3" creationId="{CB32F000-7DFF-4B69-B88C-12D7C8AC62F3}"/>
          </ac:spMkLst>
        </pc:spChg>
      </pc:sldChg>
      <pc:sldChg chg="modSp new del mod">
        <pc:chgData name="Karl Spiteri" userId="f480f04d-12b7-4175-84d0-30a464e7eac6" providerId="ADAL" clId="{14B825EB-2A91-442B-895C-3DC67AB0E677}" dt="2023-06-13T10:59:53.979" v="258" actId="47"/>
        <pc:sldMkLst>
          <pc:docMk/>
          <pc:sldMk cId="3235427491" sldId="268"/>
        </pc:sldMkLst>
        <pc:spChg chg="mod">
          <ac:chgData name="Karl Spiteri" userId="f480f04d-12b7-4175-84d0-30a464e7eac6" providerId="ADAL" clId="{14B825EB-2A91-442B-895C-3DC67AB0E677}" dt="2023-06-13T10:59:51.869" v="257" actId="20577"/>
          <ac:spMkLst>
            <pc:docMk/>
            <pc:sldMk cId="3235427491" sldId="268"/>
            <ac:spMk id="2" creationId="{4424F29A-AEBA-A71F-5279-A9458B7F206F}"/>
          </ac:spMkLst>
        </pc:spChg>
        <pc:spChg chg="mod">
          <ac:chgData name="Karl Spiteri" userId="f480f04d-12b7-4175-84d0-30a464e7eac6" providerId="ADAL" clId="{14B825EB-2A91-442B-895C-3DC67AB0E677}" dt="2023-06-13T10:59:49.738" v="253" actId="20577"/>
          <ac:spMkLst>
            <pc:docMk/>
            <pc:sldMk cId="3235427491" sldId="268"/>
            <ac:spMk id="3" creationId="{E7CEE94E-B3DB-F93E-D791-3FC5B540D3D3}"/>
          </ac:spMkLst>
        </pc:spChg>
      </pc:sldChg>
    </pc:docChg>
  </pc:docChgLst>
  <pc:docChgLst>
    <pc:chgData name="Karl Spiteri" userId="f480f04d-12b7-4175-84d0-30a464e7eac6" providerId="ADAL" clId="{B894D0FB-4BDB-4871-8657-DE135D72A1D4}"/>
    <pc:docChg chg="undo redo custSel addSld delSld modSld sldOrd">
      <pc:chgData name="Karl Spiteri" userId="f480f04d-12b7-4175-84d0-30a464e7eac6" providerId="ADAL" clId="{B894D0FB-4BDB-4871-8657-DE135D72A1D4}" dt="2023-06-16T03:37:15.344" v="1536" actId="313"/>
      <pc:docMkLst>
        <pc:docMk/>
      </pc:docMkLst>
      <pc:sldChg chg="modSp">
        <pc:chgData name="Karl Spiteri" userId="f480f04d-12b7-4175-84d0-30a464e7eac6" providerId="ADAL" clId="{B894D0FB-4BDB-4871-8657-DE135D72A1D4}" dt="2023-06-16T02:59:17.860" v="195"/>
        <pc:sldMkLst>
          <pc:docMk/>
          <pc:sldMk cId="1698965399" sldId="256"/>
        </pc:sldMkLst>
        <pc:spChg chg="mod">
          <ac:chgData name="Karl Spiteri" userId="f480f04d-12b7-4175-84d0-30a464e7eac6" providerId="ADAL" clId="{B894D0FB-4BDB-4871-8657-DE135D72A1D4}" dt="2023-06-16T02:59:17.860" v="195"/>
          <ac:spMkLst>
            <pc:docMk/>
            <pc:sldMk cId="1698965399" sldId="256"/>
            <ac:spMk id="2" creationId="{95D719FC-61AC-C704-B959-96862D299C5B}"/>
          </ac:spMkLst>
        </pc:spChg>
      </pc:sldChg>
      <pc:sldChg chg="modSp mod">
        <pc:chgData name="Karl Spiteri" userId="f480f04d-12b7-4175-84d0-30a464e7eac6" providerId="ADAL" clId="{B894D0FB-4BDB-4871-8657-DE135D72A1D4}" dt="2023-06-16T03:26:52.913" v="944" actId="122"/>
        <pc:sldMkLst>
          <pc:docMk/>
          <pc:sldMk cId="805310364" sldId="257"/>
        </pc:sldMkLst>
        <pc:spChg chg="mod">
          <ac:chgData name="Karl Spiteri" userId="f480f04d-12b7-4175-84d0-30a464e7eac6" providerId="ADAL" clId="{B894D0FB-4BDB-4871-8657-DE135D72A1D4}" dt="2023-06-16T03:26:52.913" v="944" actId="122"/>
          <ac:spMkLst>
            <pc:docMk/>
            <pc:sldMk cId="805310364" sldId="257"/>
            <ac:spMk id="2" creationId="{16B56DA3-F983-C6D4-9439-6F3256A544BC}"/>
          </ac:spMkLst>
        </pc:spChg>
        <pc:spChg chg="mod">
          <ac:chgData name="Karl Spiteri" userId="f480f04d-12b7-4175-84d0-30a464e7eac6" providerId="ADAL" clId="{B894D0FB-4BDB-4871-8657-DE135D72A1D4}" dt="2023-06-16T02:59:17.860" v="195"/>
          <ac:spMkLst>
            <pc:docMk/>
            <pc:sldMk cId="805310364" sldId="257"/>
            <ac:spMk id="4" creationId="{E6239423-C7E0-098D-76EB-2CC032BFBF2F}"/>
          </ac:spMkLst>
        </pc:spChg>
      </pc:sldChg>
      <pc:sldChg chg="addSp delSp modSp mod delDesignElem modNotesTx">
        <pc:chgData name="Karl Spiteri" userId="f480f04d-12b7-4175-84d0-30a464e7eac6" providerId="ADAL" clId="{B894D0FB-4BDB-4871-8657-DE135D72A1D4}" dt="2023-06-16T03:35:19.252" v="1386" actId="1076"/>
        <pc:sldMkLst>
          <pc:docMk/>
          <pc:sldMk cId="2045120017" sldId="258"/>
        </pc:sldMkLst>
        <pc:spChg chg="mod">
          <ac:chgData name="Karl Spiteri" userId="f480f04d-12b7-4175-84d0-30a464e7eac6" providerId="ADAL" clId="{B894D0FB-4BDB-4871-8657-DE135D72A1D4}" dt="2023-06-16T03:00:16.110" v="205" actId="20577"/>
          <ac:spMkLst>
            <pc:docMk/>
            <pc:sldMk cId="2045120017" sldId="258"/>
            <ac:spMk id="2" creationId="{A955A6B8-4AE0-511F-6FFE-257FB6753138}"/>
          </ac:spMkLst>
        </pc:spChg>
        <pc:spChg chg="mod">
          <ac:chgData name="Karl Spiteri" userId="f480f04d-12b7-4175-84d0-30a464e7eac6" providerId="ADAL" clId="{B894D0FB-4BDB-4871-8657-DE135D72A1D4}" dt="2023-06-16T03:35:19.252" v="1386" actId="1076"/>
          <ac:spMkLst>
            <pc:docMk/>
            <pc:sldMk cId="2045120017" sldId="258"/>
            <ac:spMk id="3" creationId="{EBB08E31-71D3-859B-98BC-5B0DC8282F79}"/>
          </ac:spMkLst>
        </pc:spChg>
        <pc:spChg chg="mod">
          <ac:chgData name="Karl Spiteri" userId="f480f04d-12b7-4175-84d0-30a464e7eac6" providerId="ADAL" clId="{B894D0FB-4BDB-4871-8657-DE135D72A1D4}" dt="2023-06-16T02:59:17.860" v="195"/>
          <ac:spMkLst>
            <pc:docMk/>
            <pc:sldMk cId="2045120017" sldId="258"/>
            <ac:spMk id="4" creationId="{76C2DAD9-4CA6-CD8E-7640-D3F58A78073E}"/>
          </ac:spMkLst>
        </pc:spChg>
        <pc:spChg chg="add del">
          <ac:chgData name="Karl Spiteri" userId="f480f04d-12b7-4175-84d0-30a464e7eac6" providerId="ADAL" clId="{B894D0FB-4BDB-4871-8657-DE135D72A1D4}" dt="2023-06-16T02:59:17.860" v="195"/>
          <ac:spMkLst>
            <pc:docMk/>
            <pc:sldMk cId="2045120017" sldId="258"/>
            <ac:spMk id="1033" creationId="{7CADF06E-666D-4233-B4C0-CB050DED99FF}"/>
          </ac:spMkLst>
        </pc:spChg>
      </pc:sldChg>
      <pc:sldChg chg="addSp delSp modSp mod delDesignElem">
        <pc:chgData name="Karl Spiteri" userId="f480f04d-12b7-4175-84d0-30a464e7eac6" providerId="ADAL" clId="{B894D0FB-4BDB-4871-8657-DE135D72A1D4}" dt="2023-06-16T03:35:25.414" v="1388" actId="27636"/>
        <pc:sldMkLst>
          <pc:docMk/>
          <pc:sldMk cId="3413251483" sldId="259"/>
        </pc:sldMkLst>
        <pc:spChg chg="del mod">
          <ac:chgData name="Karl Spiteri" userId="f480f04d-12b7-4175-84d0-30a464e7eac6" providerId="ADAL" clId="{B894D0FB-4BDB-4871-8657-DE135D72A1D4}" dt="2023-06-16T03:00:38.222" v="210" actId="478"/>
          <ac:spMkLst>
            <pc:docMk/>
            <pc:sldMk cId="3413251483" sldId="259"/>
            <ac:spMk id="2" creationId="{84047750-CD64-68FF-5A40-CD22E3D8B7BC}"/>
          </ac:spMkLst>
        </pc:spChg>
        <pc:spChg chg="mod">
          <ac:chgData name="Karl Spiteri" userId="f480f04d-12b7-4175-84d0-30a464e7eac6" providerId="ADAL" clId="{B894D0FB-4BDB-4871-8657-DE135D72A1D4}" dt="2023-06-16T03:35:25.414" v="1388" actId="27636"/>
          <ac:spMkLst>
            <pc:docMk/>
            <pc:sldMk cId="3413251483" sldId="259"/>
            <ac:spMk id="3" creationId="{2ABB9CB4-C361-F465-FF12-9ABD1B4805DC}"/>
          </ac:spMkLst>
        </pc:spChg>
        <pc:spChg chg="mod">
          <ac:chgData name="Karl Spiteri" userId="f480f04d-12b7-4175-84d0-30a464e7eac6" providerId="ADAL" clId="{B894D0FB-4BDB-4871-8657-DE135D72A1D4}" dt="2023-06-16T02:59:17.860" v="195"/>
          <ac:spMkLst>
            <pc:docMk/>
            <pc:sldMk cId="3413251483" sldId="259"/>
            <ac:spMk id="4" creationId="{26A2407F-67BD-002F-080E-65771DA422C4}"/>
          </ac:spMkLst>
        </pc:spChg>
        <pc:spChg chg="add mod">
          <ac:chgData name="Karl Spiteri" userId="f480f04d-12b7-4175-84d0-30a464e7eac6" providerId="ADAL" clId="{B894D0FB-4BDB-4871-8657-DE135D72A1D4}" dt="2023-06-16T03:00:48.215" v="214" actId="14100"/>
          <ac:spMkLst>
            <pc:docMk/>
            <pc:sldMk cId="3413251483" sldId="259"/>
            <ac:spMk id="5" creationId="{F48D16F0-962D-15AB-65AF-795C7D440EE1}"/>
          </ac:spMkLst>
        </pc:spChg>
        <pc:spChg chg="add del mod">
          <ac:chgData name="Karl Spiteri" userId="f480f04d-12b7-4175-84d0-30a464e7eac6" providerId="ADAL" clId="{B894D0FB-4BDB-4871-8657-DE135D72A1D4}" dt="2023-06-16T03:00:40.863" v="211" actId="478"/>
          <ac:spMkLst>
            <pc:docMk/>
            <pc:sldMk cId="3413251483" sldId="259"/>
            <ac:spMk id="7" creationId="{46988105-09F6-3A30-47A6-423A3AF20B35}"/>
          </ac:spMkLst>
        </pc:spChg>
        <pc:spChg chg="add del">
          <ac:chgData name="Karl Spiteri" userId="f480f04d-12b7-4175-84d0-30a464e7eac6" providerId="ADAL" clId="{B894D0FB-4BDB-4871-8657-DE135D72A1D4}" dt="2023-06-16T02:59:17.860" v="195"/>
          <ac:spMkLst>
            <pc:docMk/>
            <pc:sldMk cId="3413251483" sldId="259"/>
            <ac:spMk id="12" creationId="{A0F3E2DF-E827-4D2A-A6D3-15B8451C8784}"/>
          </ac:spMkLst>
        </pc:spChg>
      </pc:sldChg>
      <pc:sldChg chg="addSp delSp modSp mod delDesignElem">
        <pc:chgData name="Karl Spiteri" userId="f480f04d-12b7-4175-84d0-30a464e7eac6" providerId="ADAL" clId="{B894D0FB-4BDB-4871-8657-DE135D72A1D4}" dt="2023-06-16T03:35:39.629" v="1419" actId="404"/>
        <pc:sldMkLst>
          <pc:docMk/>
          <pc:sldMk cId="445987837" sldId="260"/>
        </pc:sldMkLst>
        <pc:spChg chg="mod">
          <ac:chgData name="Karl Spiteri" userId="f480f04d-12b7-4175-84d0-30a464e7eac6" providerId="ADAL" clId="{B894D0FB-4BDB-4871-8657-DE135D72A1D4}" dt="2023-06-16T02:57:37.709" v="164" actId="122"/>
          <ac:spMkLst>
            <pc:docMk/>
            <pc:sldMk cId="445987837" sldId="260"/>
            <ac:spMk id="2" creationId="{419536FE-1AF3-EFA2-E198-86A6763E0A45}"/>
          </ac:spMkLst>
        </pc:spChg>
        <pc:spChg chg="mod">
          <ac:chgData name="Karl Spiteri" userId="f480f04d-12b7-4175-84d0-30a464e7eac6" providerId="ADAL" clId="{B894D0FB-4BDB-4871-8657-DE135D72A1D4}" dt="2023-06-16T03:35:39.629" v="1419" actId="404"/>
          <ac:spMkLst>
            <pc:docMk/>
            <pc:sldMk cId="445987837" sldId="260"/>
            <ac:spMk id="3" creationId="{136E4A6C-FA8B-3B4F-C65E-0071221F1B7C}"/>
          </ac:spMkLst>
        </pc:spChg>
        <pc:spChg chg="mod">
          <ac:chgData name="Karl Spiteri" userId="f480f04d-12b7-4175-84d0-30a464e7eac6" providerId="ADAL" clId="{B894D0FB-4BDB-4871-8657-DE135D72A1D4}" dt="2023-06-16T02:59:17.860" v="195"/>
          <ac:spMkLst>
            <pc:docMk/>
            <pc:sldMk cId="445987837" sldId="260"/>
            <ac:spMk id="4" creationId="{C0D9EE94-C43A-F7CC-5457-9EC3451AABF6}"/>
          </ac:spMkLst>
        </pc:spChg>
        <pc:spChg chg="add del">
          <ac:chgData name="Karl Spiteri" userId="f480f04d-12b7-4175-84d0-30a464e7eac6" providerId="ADAL" clId="{B894D0FB-4BDB-4871-8657-DE135D72A1D4}" dt="2023-06-16T02:59:17.860" v="195"/>
          <ac:spMkLst>
            <pc:docMk/>
            <pc:sldMk cId="445987837" sldId="260"/>
            <ac:spMk id="12" creationId="{C169E84F-4748-4D61-A105-357962627A38}"/>
          </ac:spMkLst>
        </pc:spChg>
        <pc:picChg chg="mod">
          <ac:chgData name="Karl Spiteri" userId="f480f04d-12b7-4175-84d0-30a464e7eac6" providerId="ADAL" clId="{B894D0FB-4BDB-4871-8657-DE135D72A1D4}" dt="2023-06-16T02:49:45.319" v="124" actId="1076"/>
          <ac:picMkLst>
            <pc:docMk/>
            <pc:sldMk cId="445987837" sldId="260"/>
            <ac:picMk id="5" creationId="{31FE4923-4EF1-902C-FF3A-5F2770C39600}"/>
          </ac:picMkLst>
        </pc:picChg>
        <pc:picChg chg="mod">
          <ac:chgData name="Karl Spiteri" userId="f480f04d-12b7-4175-84d0-30a464e7eac6" providerId="ADAL" clId="{B894D0FB-4BDB-4871-8657-DE135D72A1D4}" dt="2023-06-16T02:49:44.205" v="123" actId="1076"/>
          <ac:picMkLst>
            <pc:docMk/>
            <pc:sldMk cId="445987837" sldId="260"/>
            <ac:picMk id="7" creationId="{BDBAEA63-CDB7-45DA-82DA-47E3A563DE3D}"/>
          </ac:picMkLst>
        </pc:picChg>
      </pc:sldChg>
      <pc:sldChg chg="addSp delSp modSp mod setBg delDesignElem modNotesTx">
        <pc:chgData name="Karl Spiteri" userId="f480f04d-12b7-4175-84d0-30a464e7eac6" providerId="ADAL" clId="{B894D0FB-4BDB-4871-8657-DE135D72A1D4}" dt="2023-06-16T03:35:47.679" v="1421" actId="27636"/>
        <pc:sldMkLst>
          <pc:docMk/>
          <pc:sldMk cId="1621250466" sldId="261"/>
        </pc:sldMkLst>
        <pc:spChg chg="mod">
          <ac:chgData name="Karl Spiteri" userId="f480f04d-12b7-4175-84d0-30a464e7eac6" providerId="ADAL" clId="{B894D0FB-4BDB-4871-8657-DE135D72A1D4}" dt="2023-06-16T02:57:35.827" v="163" actId="122"/>
          <ac:spMkLst>
            <pc:docMk/>
            <pc:sldMk cId="1621250466" sldId="261"/>
            <ac:spMk id="2" creationId="{9D611471-34C5-FC7C-E9CA-FB3E469CB3C9}"/>
          </ac:spMkLst>
        </pc:spChg>
        <pc:spChg chg="mod ord">
          <ac:chgData name="Karl Spiteri" userId="f480f04d-12b7-4175-84d0-30a464e7eac6" providerId="ADAL" clId="{B894D0FB-4BDB-4871-8657-DE135D72A1D4}" dt="2023-06-16T03:35:47.679" v="1421" actId="27636"/>
          <ac:spMkLst>
            <pc:docMk/>
            <pc:sldMk cId="1621250466" sldId="261"/>
            <ac:spMk id="3" creationId="{1D8D1A62-58CF-7565-BBB4-101200FFD3F7}"/>
          </ac:spMkLst>
        </pc:spChg>
        <pc:spChg chg="del mod ord">
          <ac:chgData name="Karl Spiteri" userId="f480f04d-12b7-4175-84d0-30a464e7eac6" providerId="ADAL" clId="{B894D0FB-4BDB-4871-8657-DE135D72A1D4}" dt="2023-06-16T03:11:51.032" v="508" actId="478"/>
          <ac:spMkLst>
            <pc:docMk/>
            <pc:sldMk cId="1621250466" sldId="261"/>
            <ac:spMk id="4" creationId="{39B68150-741A-2C2C-EA86-E3B2B42E355F}"/>
          </ac:spMkLst>
        </pc:spChg>
        <pc:spChg chg="add mod">
          <ac:chgData name="Karl Spiteri" userId="f480f04d-12b7-4175-84d0-30a464e7eac6" providerId="ADAL" clId="{B894D0FB-4BDB-4871-8657-DE135D72A1D4}" dt="2023-06-16T03:11:47.988" v="507"/>
          <ac:spMkLst>
            <pc:docMk/>
            <pc:sldMk cId="1621250466" sldId="261"/>
            <ac:spMk id="10" creationId="{09DBBE40-5011-7C9C-F90A-E1C09421D0CC}"/>
          </ac:spMkLst>
        </pc:spChg>
        <pc:spChg chg="del">
          <ac:chgData name="Karl Spiteri" userId="f480f04d-12b7-4175-84d0-30a464e7eac6" providerId="ADAL" clId="{B894D0FB-4BDB-4871-8657-DE135D72A1D4}" dt="2023-06-16T02:34:21.057" v="80" actId="26606"/>
          <ac:spMkLst>
            <pc:docMk/>
            <pc:sldMk cId="1621250466" sldId="261"/>
            <ac:spMk id="25" creationId="{A0F3E2DF-E827-4D2A-A6D3-15B8451C8784}"/>
          </ac:spMkLst>
        </pc:spChg>
        <pc:spChg chg="add del">
          <ac:chgData name="Karl Spiteri" userId="f480f04d-12b7-4175-84d0-30a464e7eac6" providerId="ADAL" clId="{B894D0FB-4BDB-4871-8657-DE135D72A1D4}" dt="2023-06-16T02:36:09.201" v="96" actId="26606"/>
          <ac:spMkLst>
            <pc:docMk/>
            <pc:sldMk cId="1621250466" sldId="261"/>
            <ac:spMk id="30" creationId="{A3D1FEF8-5149-4AC1-8D77-B256637FB797}"/>
          </ac:spMkLst>
        </pc:spChg>
        <pc:spChg chg="add del">
          <ac:chgData name="Karl Spiteri" userId="f480f04d-12b7-4175-84d0-30a464e7eac6" providerId="ADAL" clId="{B894D0FB-4BDB-4871-8657-DE135D72A1D4}" dt="2023-06-16T02:59:17.860" v="195"/>
          <ac:spMkLst>
            <pc:docMk/>
            <pc:sldMk cId="1621250466" sldId="261"/>
            <ac:spMk id="35" creationId="{7CADF06E-666D-4233-B4C0-CB050DED99FF}"/>
          </ac:spMkLst>
        </pc:spChg>
        <pc:picChg chg="add del mod">
          <ac:chgData name="Karl Spiteri" userId="f480f04d-12b7-4175-84d0-30a464e7eac6" providerId="ADAL" clId="{B894D0FB-4BDB-4871-8657-DE135D72A1D4}" dt="2023-06-16T02:35:58.359" v="94" actId="21"/>
          <ac:picMkLst>
            <pc:docMk/>
            <pc:sldMk cId="1621250466" sldId="261"/>
            <ac:picMk id="6" creationId="{0CF8F1F7-E40A-9461-578C-B3FBBA862FC0}"/>
          </ac:picMkLst>
        </pc:picChg>
        <pc:picChg chg="add mod ord">
          <ac:chgData name="Karl Spiteri" userId="f480f04d-12b7-4175-84d0-30a464e7eac6" providerId="ADAL" clId="{B894D0FB-4BDB-4871-8657-DE135D72A1D4}" dt="2023-06-16T02:49:38.287" v="122" actId="1076"/>
          <ac:picMkLst>
            <pc:docMk/>
            <pc:sldMk cId="1621250466" sldId="261"/>
            <ac:picMk id="7" creationId="{9D2089B2-DB0D-03A1-799C-3CDC57EA209D}"/>
          </ac:picMkLst>
        </pc:picChg>
        <pc:picChg chg="add del mod">
          <ac:chgData name="Karl Spiteri" userId="f480f04d-12b7-4175-84d0-30a464e7eac6" providerId="ADAL" clId="{B894D0FB-4BDB-4871-8657-DE135D72A1D4}" dt="2023-06-16T02:47:54.697" v="119" actId="478"/>
          <ac:picMkLst>
            <pc:docMk/>
            <pc:sldMk cId="1621250466" sldId="261"/>
            <ac:picMk id="9" creationId="{B3155612-2561-2C28-B39A-F6F5EE553101}"/>
          </ac:picMkLst>
        </pc:picChg>
        <pc:picChg chg="del">
          <ac:chgData name="Karl Spiteri" userId="f480f04d-12b7-4175-84d0-30a464e7eac6" providerId="ADAL" clId="{B894D0FB-4BDB-4871-8657-DE135D72A1D4}" dt="2023-06-16T02:34:12.415" v="79" actId="478"/>
          <ac:picMkLst>
            <pc:docMk/>
            <pc:sldMk cId="1621250466" sldId="261"/>
            <ac:picMk id="16" creationId="{2F920D4A-2466-A845-99B6-1398E1370DDA}"/>
          </ac:picMkLst>
        </pc:picChg>
        <pc:picChg chg="del mod">
          <ac:chgData name="Karl Spiteri" userId="f480f04d-12b7-4175-84d0-30a464e7eac6" providerId="ADAL" clId="{B894D0FB-4BDB-4871-8657-DE135D72A1D4}" dt="2023-06-16T02:35:56.058" v="93" actId="478"/>
          <ac:picMkLst>
            <pc:docMk/>
            <pc:sldMk cId="1621250466" sldId="261"/>
            <ac:picMk id="22" creationId="{0DBE0BB5-321E-C199-46C7-D4C379E3A553}"/>
          </ac:picMkLst>
        </pc:picChg>
      </pc:sldChg>
      <pc:sldChg chg="addSp delSp modSp mod delDesignElem">
        <pc:chgData name="Karl Spiteri" userId="f480f04d-12b7-4175-84d0-30a464e7eac6" providerId="ADAL" clId="{B894D0FB-4BDB-4871-8657-DE135D72A1D4}" dt="2023-06-16T03:35:54.889" v="1422" actId="403"/>
        <pc:sldMkLst>
          <pc:docMk/>
          <pc:sldMk cId="3709317348" sldId="262"/>
        </pc:sldMkLst>
        <pc:spChg chg="mod">
          <ac:chgData name="Karl Spiteri" userId="f480f04d-12b7-4175-84d0-30a464e7eac6" providerId="ADAL" clId="{B894D0FB-4BDB-4871-8657-DE135D72A1D4}" dt="2023-06-16T02:57:33.084" v="162" actId="122"/>
          <ac:spMkLst>
            <pc:docMk/>
            <pc:sldMk cId="3709317348" sldId="262"/>
            <ac:spMk id="2" creationId="{08F2FAF5-E329-7DCA-3429-4DA4A197B70C}"/>
          </ac:spMkLst>
        </pc:spChg>
        <pc:spChg chg="mod">
          <ac:chgData name="Karl Spiteri" userId="f480f04d-12b7-4175-84d0-30a464e7eac6" providerId="ADAL" clId="{B894D0FB-4BDB-4871-8657-DE135D72A1D4}" dt="2023-06-16T03:35:54.889" v="1422" actId="403"/>
          <ac:spMkLst>
            <pc:docMk/>
            <pc:sldMk cId="3709317348" sldId="262"/>
            <ac:spMk id="3" creationId="{55186606-C7CC-32BD-EB86-DE412DE04666}"/>
          </ac:spMkLst>
        </pc:spChg>
        <pc:spChg chg="del">
          <ac:chgData name="Karl Spiteri" userId="f480f04d-12b7-4175-84d0-30a464e7eac6" providerId="ADAL" clId="{B894D0FB-4BDB-4871-8657-DE135D72A1D4}" dt="2023-06-16T00:03:17.825" v="41" actId="478"/>
          <ac:spMkLst>
            <pc:docMk/>
            <pc:sldMk cId="3709317348" sldId="262"/>
            <ac:spMk id="5" creationId="{73BF31A0-66B5-6CC8-74A7-8C5CDCF21128}"/>
          </ac:spMkLst>
        </pc:spChg>
        <pc:spChg chg="mod">
          <ac:chgData name="Karl Spiteri" userId="f480f04d-12b7-4175-84d0-30a464e7eac6" providerId="ADAL" clId="{B894D0FB-4BDB-4871-8657-DE135D72A1D4}" dt="2023-06-16T02:59:17.860" v="195"/>
          <ac:spMkLst>
            <pc:docMk/>
            <pc:sldMk cId="3709317348" sldId="262"/>
            <ac:spMk id="6" creationId="{EB2A664C-0D59-2F32-0E55-A39509D2DDF9}"/>
          </ac:spMkLst>
        </pc:spChg>
        <pc:spChg chg="add del">
          <ac:chgData name="Karl Spiteri" userId="f480f04d-12b7-4175-84d0-30a464e7eac6" providerId="ADAL" clId="{B894D0FB-4BDB-4871-8657-DE135D72A1D4}" dt="2023-06-16T00:00:31.199" v="32" actId="22"/>
          <ac:spMkLst>
            <pc:docMk/>
            <pc:sldMk cId="3709317348" sldId="262"/>
            <ac:spMk id="8" creationId="{5B143F47-33EF-6212-3C68-50A758280655}"/>
          </ac:spMkLst>
        </pc:spChg>
        <pc:spChg chg="add del">
          <ac:chgData name="Karl Spiteri" userId="f480f04d-12b7-4175-84d0-30a464e7eac6" providerId="ADAL" clId="{B894D0FB-4BDB-4871-8657-DE135D72A1D4}" dt="2023-06-16T02:59:17.860" v="195"/>
          <ac:spMkLst>
            <pc:docMk/>
            <pc:sldMk cId="3709317348" sldId="262"/>
            <ac:spMk id="9" creationId="{7CADF06E-666D-4233-B4C0-CB050DED99FF}"/>
          </ac:spMkLst>
        </pc:spChg>
        <pc:picChg chg="mod">
          <ac:chgData name="Karl Spiteri" userId="f480f04d-12b7-4175-84d0-30a464e7eac6" providerId="ADAL" clId="{B894D0FB-4BDB-4871-8657-DE135D72A1D4}" dt="2023-06-16T02:49:56.585" v="125" actId="1076"/>
          <ac:picMkLst>
            <pc:docMk/>
            <pc:sldMk cId="3709317348" sldId="262"/>
            <ac:picMk id="4" creationId="{EB30D70D-C400-95F7-50CE-DA90FD0D5538}"/>
          </ac:picMkLst>
        </pc:picChg>
        <pc:picChg chg="add del mod">
          <ac:chgData name="Karl Spiteri" userId="f480f04d-12b7-4175-84d0-30a464e7eac6" providerId="ADAL" clId="{B894D0FB-4BDB-4871-8657-DE135D72A1D4}" dt="2023-06-16T00:04:09.440" v="63" actId="478"/>
          <ac:picMkLst>
            <pc:docMk/>
            <pc:sldMk cId="3709317348" sldId="262"/>
            <ac:picMk id="11" creationId="{060FA19F-D8AB-D712-72D7-04A64F4A02C7}"/>
          </ac:picMkLst>
        </pc:picChg>
        <pc:picChg chg="add del mod">
          <ac:chgData name="Karl Spiteri" userId="f480f04d-12b7-4175-84d0-30a464e7eac6" providerId="ADAL" clId="{B894D0FB-4BDB-4871-8657-DE135D72A1D4}" dt="2023-06-16T00:03:38.774" v="49" actId="478"/>
          <ac:picMkLst>
            <pc:docMk/>
            <pc:sldMk cId="3709317348" sldId="262"/>
            <ac:picMk id="13" creationId="{7BEE7A67-8C1C-4C13-1D19-EC1F0BF196A4}"/>
          </ac:picMkLst>
        </pc:picChg>
        <pc:picChg chg="add del mod">
          <ac:chgData name="Karl Spiteri" userId="f480f04d-12b7-4175-84d0-30a464e7eac6" providerId="ADAL" clId="{B894D0FB-4BDB-4871-8657-DE135D72A1D4}" dt="2023-06-16T00:03:56.616" v="58" actId="478"/>
          <ac:picMkLst>
            <pc:docMk/>
            <pc:sldMk cId="3709317348" sldId="262"/>
            <ac:picMk id="14" creationId="{C84D1C77-0A8B-E5C3-FAB2-2A05486D7929}"/>
          </ac:picMkLst>
        </pc:picChg>
        <pc:picChg chg="add del mod">
          <ac:chgData name="Karl Spiteri" userId="f480f04d-12b7-4175-84d0-30a464e7eac6" providerId="ADAL" clId="{B894D0FB-4BDB-4871-8657-DE135D72A1D4}" dt="2023-06-16T00:04:10.246" v="64" actId="478"/>
          <ac:picMkLst>
            <pc:docMk/>
            <pc:sldMk cId="3709317348" sldId="262"/>
            <ac:picMk id="15" creationId="{362C805C-C1EE-BF1D-07BD-26F0393B8289}"/>
          </ac:picMkLst>
        </pc:picChg>
      </pc:sldChg>
      <pc:sldChg chg="addSp modSp add mod modNotesTx">
        <pc:chgData name="Karl Spiteri" userId="f480f04d-12b7-4175-84d0-30a464e7eac6" providerId="ADAL" clId="{B894D0FB-4BDB-4871-8657-DE135D72A1D4}" dt="2023-06-16T03:35:28.962" v="1389" actId="403"/>
        <pc:sldMkLst>
          <pc:docMk/>
          <pc:sldMk cId="384574193" sldId="263"/>
        </pc:sldMkLst>
        <pc:spChg chg="mod">
          <ac:chgData name="Karl Spiteri" userId="f480f04d-12b7-4175-84d0-30a464e7eac6" providerId="ADAL" clId="{B894D0FB-4BDB-4871-8657-DE135D72A1D4}" dt="2023-06-16T03:30:46.291" v="1095" actId="1076"/>
          <ac:spMkLst>
            <pc:docMk/>
            <pc:sldMk cId="384574193" sldId="263"/>
            <ac:spMk id="2" creationId="{6ADE8A97-E582-F215-1E24-019263E5E881}"/>
          </ac:spMkLst>
        </pc:spChg>
        <pc:spChg chg="mod">
          <ac:chgData name="Karl Spiteri" userId="f480f04d-12b7-4175-84d0-30a464e7eac6" providerId="ADAL" clId="{B894D0FB-4BDB-4871-8657-DE135D72A1D4}" dt="2023-06-16T03:35:28.962" v="1389" actId="403"/>
          <ac:spMkLst>
            <pc:docMk/>
            <pc:sldMk cId="384574193" sldId="263"/>
            <ac:spMk id="3" creationId="{7C1CE627-462A-7B7C-4DAF-7BF5C19DA1DE}"/>
          </ac:spMkLst>
        </pc:spChg>
        <pc:picChg chg="add mod">
          <ac:chgData name="Karl Spiteri" userId="f480f04d-12b7-4175-84d0-30a464e7eac6" providerId="ADAL" clId="{B894D0FB-4BDB-4871-8657-DE135D72A1D4}" dt="2023-06-16T03:22:18.216" v="906" actId="1076"/>
          <ac:picMkLst>
            <pc:docMk/>
            <pc:sldMk cId="384574193" sldId="263"/>
            <ac:picMk id="1026" creationId="{6ACDABFC-5075-5F8B-1A05-CF8FC18699F8}"/>
          </ac:picMkLst>
        </pc:picChg>
      </pc:sldChg>
      <pc:sldChg chg="addSp delSp modSp del mod ord delDesignElem">
        <pc:chgData name="Karl Spiteri" userId="f480f04d-12b7-4175-84d0-30a464e7eac6" providerId="ADAL" clId="{B894D0FB-4BDB-4871-8657-DE135D72A1D4}" dt="2023-06-16T03:15:09.189" v="532" actId="2696"/>
        <pc:sldMkLst>
          <pc:docMk/>
          <pc:sldMk cId="4257676936" sldId="263"/>
        </pc:sldMkLst>
        <pc:spChg chg="mod">
          <ac:chgData name="Karl Spiteri" userId="f480f04d-12b7-4175-84d0-30a464e7eac6" providerId="ADAL" clId="{B894D0FB-4BDB-4871-8657-DE135D72A1D4}" dt="2023-06-16T02:51:18.551" v="156" actId="14100"/>
          <ac:spMkLst>
            <pc:docMk/>
            <pc:sldMk cId="4257676936" sldId="263"/>
            <ac:spMk id="2" creationId="{6ADE8A97-E582-F215-1E24-019263E5E881}"/>
          </ac:spMkLst>
        </pc:spChg>
        <pc:spChg chg="mod">
          <ac:chgData name="Karl Spiteri" userId="f480f04d-12b7-4175-84d0-30a464e7eac6" providerId="ADAL" clId="{B894D0FB-4BDB-4871-8657-DE135D72A1D4}" dt="2023-06-16T02:51:13.119" v="155" actId="14100"/>
          <ac:spMkLst>
            <pc:docMk/>
            <pc:sldMk cId="4257676936" sldId="263"/>
            <ac:spMk id="3" creationId="{7C1CE627-462A-7B7C-4DAF-7BF5C19DA1DE}"/>
          </ac:spMkLst>
        </pc:spChg>
        <pc:spChg chg="mod">
          <ac:chgData name="Karl Spiteri" userId="f480f04d-12b7-4175-84d0-30a464e7eac6" providerId="ADAL" clId="{B894D0FB-4BDB-4871-8657-DE135D72A1D4}" dt="2023-06-16T02:59:17.860" v="195"/>
          <ac:spMkLst>
            <pc:docMk/>
            <pc:sldMk cId="4257676936" sldId="263"/>
            <ac:spMk id="4" creationId="{ABCF8B2C-89D0-5255-2286-C6710B50863F}"/>
          </ac:spMkLst>
        </pc:spChg>
        <pc:spChg chg="add del">
          <ac:chgData name="Karl Spiteri" userId="f480f04d-12b7-4175-84d0-30a464e7eac6" providerId="ADAL" clId="{B894D0FB-4BDB-4871-8657-DE135D72A1D4}" dt="2023-06-16T02:59:17.860" v="195"/>
          <ac:spMkLst>
            <pc:docMk/>
            <pc:sldMk cId="4257676936" sldId="263"/>
            <ac:spMk id="9" creationId="{31D559F5-446E-C943-CA18-10C636EA87B1}"/>
          </ac:spMkLst>
        </pc:spChg>
      </pc:sldChg>
      <pc:sldChg chg="addSp delSp modSp mod delDesignElem modNotesTx">
        <pc:chgData name="Karl Spiteri" userId="f480f04d-12b7-4175-84d0-30a464e7eac6" providerId="ADAL" clId="{B894D0FB-4BDB-4871-8657-DE135D72A1D4}" dt="2023-06-16T03:37:15.344" v="1536" actId="313"/>
        <pc:sldMkLst>
          <pc:docMk/>
          <pc:sldMk cId="330877853" sldId="264"/>
        </pc:sldMkLst>
        <pc:spChg chg="mod">
          <ac:chgData name="Karl Spiteri" userId="f480f04d-12b7-4175-84d0-30a464e7eac6" providerId="ADAL" clId="{B894D0FB-4BDB-4871-8657-DE135D72A1D4}" dt="2023-06-16T02:57:56.150" v="166" actId="122"/>
          <ac:spMkLst>
            <pc:docMk/>
            <pc:sldMk cId="330877853" sldId="264"/>
            <ac:spMk id="2" creationId="{DF5E0CF5-65C3-634B-C5F6-CD11FA2862F2}"/>
          </ac:spMkLst>
        </pc:spChg>
        <pc:spChg chg="mod">
          <ac:chgData name="Karl Spiteri" userId="f480f04d-12b7-4175-84d0-30a464e7eac6" providerId="ADAL" clId="{B894D0FB-4BDB-4871-8657-DE135D72A1D4}" dt="2023-06-16T03:37:15.344" v="1536" actId="313"/>
          <ac:spMkLst>
            <pc:docMk/>
            <pc:sldMk cId="330877853" sldId="264"/>
            <ac:spMk id="3" creationId="{8C1322CF-2B97-8669-2424-C7608F0ED40E}"/>
          </ac:spMkLst>
        </pc:spChg>
        <pc:spChg chg="mod">
          <ac:chgData name="Karl Spiteri" userId="f480f04d-12b7-4175-84d0-30a464e7eac6" providerId="ADAL" clId="{B894D0FB-4BDB-4871-8657-DE135D72A1D4}" dt="2023-06-16T02:59:17.860" v="195"/>
          <ac:spMkLst>
            <pc:docMk/>
            <pc:sldMk cId="330877853" sldId="264"/>
            <ac:spMk id="4" creationId="{C856E437-2F4C-25FE-8525-42B08DC617E2}"/>
          </ac:spMkLst>
        </pc:spChg>
        <pc:spChg chg="add del">
          <ac:chgData name="Karl Spiteri" userId="f480f04d-12b7-4175-84d0-30a464e7eac6" providerId="ADAL" clId="{B894D0FB-4BDB-4871-8657-DE135D72A1D4}" dt="2023-06-16T02:59:17.860" v="195"/>
          <ac:spMkLst>
            <pc:docMk/>
            <pc:sldMk cId="330877853" sldId="264"/>
            <ac:spMk id="6" creationId="{7CADF06E-666D-4233-B4C0-CB050DED99FF}"/>
          </ac:spMkLst>
        </pc:spChg>
        <pc:picChg chg="mod">
          <ac:chgData name="Karl Spiteri" userId="f480f04d-12b7-4175-84d0-30a464e7eac6" providerId="ADAL" clId="{B894D0FB-4BDB-4871-8657-DE135D72A1D4}" dt="2023-06-16T02:50:04.397" v="126" actId="1076"/>
          <ac:picMkLst>
            <pc:docMk/>
            <pc:sldMk cId="330877853" sldId="264"/>
            <ac:picMk id="7" creationId="{234DC5A8-D40B-D4AC-E3D3-BDFDECC8F273}"/>
          </ac:picMkLst>
        </pc:picChg>
      </pc:sldChg>
      <pc:sldChg chg="addSp delSp modSp mod delDesignElem">
        <pc:chgData name="Karl Spiteri" userId="f480f04d-12b7-4175-84d0-30a464e7eac6" providerId="ADAL" clId="{B894D0FB-4BDB-4871-8657-DE135D72A1D4}" dt="2023-06-16T03:34:42.837" v="1377" actId="255"/>
        <pc:sldMkLst>
          <pc:docMk/>
          <pc:sldMk cId="308071987" sldId="266"/>
        </pc:sldMkLst>
        <pc:spChg chg="mod">
          <ac:chgData name="Karl Spiteri" userId="f480f04d-12b7-4175-84d0-30a464e7eac6" providerId="ADAL" clId="{B894D0FB-4BDB-4871-8657-DE135D72A1D4}" dt="2023-06-16T02:59:17.860" v="195"/>
          <ac:spMkLst>
            <pc:docMk/>
            <pc:sldMk cId="308071987" sldId="266"/>
            <ac:spMk id="2" creationId="{B965B3F2-D081-29E3-41EA-F982F91CA19E}"/>
          </ac:spMkLst>
        </pc:spChg>
        <pc:spChg chg="mod">
          <ac:chgData name="Karl Spiteri" userId="f480f04d-12b7-4175-84d0-30a464e7eac6" providerId="ADAL" clId="{B894D0FB-4BDB-4871-8657-DE135D72A1D4}" dt="2023-06-16T03:34:42.837" v="1377" actId="255"/>
          <ac:spMkLst>
            <pc:docMk/>
            <pc:sldMk cId="308071987" sldId="266"/>
            <ac:spMk id="3" creationId="{63E1A21F-3B7B-69F2-367C-B9918275FADD}"/>
          </ac:spMkLst>
        </pc:spChg>
        <pc:spChg chg="del mod">
          <ac:chgData name="Karl Spiteri" userId="f480f04d-12b7-4175-84d0-30a464e7eac6" providerId="ADAL" clId="{B894D0FB-4BDB-4871-8657-DE135D72A1D4}" dt="2023-06-16T02:58:31.402" v="171" actId="478"/>
          <ac:spMkLst>
            <pc:docMk/>
            <pc:sldMk cId="308071987" sldId="266"/>
            <ac:spMk id="4" creationId="{229AF946-D492-386C-7605-2518DAEFF9EE}"/>
          </ac:spMkLst>
        </pc:spChg>
        <pc:spChg chg="add mod">
          <ac:chgData name="Karl Spiteri" userId="f480f04d-12b7-4175-84d0-30a464e7eac6" providerId="ADAL" clId="{B894D0FB-4BDB-4871-8657-DE135D72A1D4}" dt="2023-06-16T03:00:11.502" v="203"/>
          <ac:spMkLst>
            <pc:docMk/>
            <pc:sldMk cId="308071987" sldId="266"/>
            <ac:spMk id="5" creationId="{3845D80D-091E-1B8C-61EB-8735E29B89E6}"/>
          </ac:spMkLst>
        </pc:spChg>
        <pc:spChg chg="add del">
          <ac:chgData name="Karl Spiteri" userId="f480f04d-12b7-4175-84d0-30a464e7eac6" providerId="ADAL" clId="{B894D0FB-4BDB-4871-8657-DE135D72A1D4}" dt="2023-06-16T02:59:17.860" v="195"/>
          <ac:spMkLst>
            <pc:docMk/>
            <pc:sldMk cId="308071987" sldId="266"/>
            <ac:spMk id="62" creationId="{F52B915C-6B15-BE76-714A-631223C0602D}"/>
          </ac:spMkLst>
        </pc:spChg>
        <pc:picChg chg="mod">
          <ac:chgData name="Karl Spiteri" userId="f480f04d-12b7-4175-84d0-30a464e7eac6" providerId="ADAL" clId="{B894D0FB-4BDB-4871-8657-DE135D72A1D4}" dt="2023-06-16T02:50:08.812" v="127" actId="1076"/>
          <ac:picMkLst>
            <pc:docMk/>
            <pc:sldMk cId="308071987" sldId="266"/>
            <ac:picMk id="66" creationId="{7567E030-B43C-094A-0A90-609BE2E508F9}"/>
          </ac:picMkLst>
        </pc:picChg>
      </pc:sldChg>
      <pc:sldChg chg="new del">
        <pc:chgData name="Karl Spiteri" userId="f480f04d-12b7-4175-84d0-30a464e7eac6" providerId="ADAL" clId="{B894D0FB-4BDB-4871-8657-DE135D72A1D4}" dt="2023-06-16T03:15:15.137" v="534" actId="47"/>
        <pc:sldMkLst>
          <pc:docMk/>
          <pc:sldMk cId="2083693451" sldId="267"/>
        </pc:sldMkLst>
      </pc:sldChg>
    </pc:docChg>
  </pc:docChgLst>
  <pc:docChgLst>
    <pc:chgData name="Karl Spiteri" userId="f480f04d-12b7-4175-84d0-30a464e7eac6" providerId="ADAL" clId="{70E2AE1B-B3B7-42F5-B1D5-179F36DC5C46}"/>
    <pc:docChg chg="undo redo custSel addSld delSld modSld">
      <pc:chgData name="Karl Spiteri" userId="f480f04d-12b7-4175-84d0-30a464e7eac6" providerId="ADAL" clId="{70E2AE1B-B3B7-42F5-B1D5-179F36DC5C46}" dt="2023-06-13T19:17:13.236" v="915" actId="14100"/>
      <pc:docMkLst>
        <pc:docMk/>
      </pc:docMkLst>
      <pc:sldChg chg="addSp delSp modSp mod setBg">
        <pc:chgData name="Karl Spiteri" userId="f480f04d-12b7-4175-84d0-30a464e7eac6" providerId="ADAL" clId="{70E2AE1B-B3B7-42F5-B1D5-179F36DC5C46}" dt="2023-06-13T19:11:52.291" v="827" actId="2085"/>
        <pc:sldMkLst>
          <pc:docMk/>
          <pc:sldMk cId="2045120017" sldId="258"/>
        </pc:sldMkLst>
        <pc:spChg chg="mod">
          <ac:chgData name="Karl Spiteri" userId="f480f04d-12b7-4175-84d0-30a464e7eac6" providerId="ADAL" clId="{70E2AE1B-B3B7-42F5-B1D5-179F36DC5C46}" dt="2023-06-13T19:11:25.367" v="824" actId="26606"/>
          <ac:spMkLst>
            <pc:docMk/>
            <pc:sldMk cId="2045120017" sldId="258"/>
            <ac:spMk id="2" creationId="{A955A6B8-4AE0-511F-6FFE-257FB6753138}"/>
          </ac:spMkLst>
        </pc:spChg>
        <pc:spChg chg="mod ord">
          <ac:chgData name="Karl Spiteri" userId="f480f04d-12b7-4175-84d0-30a464e7eac6" providerId="ADAL" clId="{70E2AE1B-B3B7-42F5-B1D5-179F36DC5C46}" dt="2023-06-13T19:11:25.367" v="824" actId="26606"/>
          <ac:spMkLst>
            <pc:docMk/>
            <pc:sldMk cId="2045120017" sldId="258"/>
            <ac:spMk id="3" creationId="{EBB08E31-71D3-859B-98BC-5B0DC8282F79}"/>
          </ac:spMkLst>
        </pc:spChg>
        <pc:spChg chg="add del">
          <ac:chgData name="Karl Spiteri" userId="f480f04d-12b7-4175-84d0-30a464e7eac6" providerId="ADAL" clId="{70E2AE1B-B3B7-42F5-B1D5-179F36DC5C46}" dt="2023-06-13T17:57:06.205" v="196"/>
          <ac:spMkLst>
            <pc:docMk/>
            <pc:sldMk cId="2045120017" sldId="258"/>
            <ac:spMk id="4" creationId="{208001A8-7CB3-96F9-0C7E-3D2A9174011F}"/>
          </ac:spMkLst>
        </pc:spChg>
        <pc:spChg chg="add del">
          <ac:chgData name="Karl Spiteri" userId="f480f04d-12b7-4175-84d0-30a464e7eac6" providerId="ADAL" clId="{70E2AE1B-B3B7-42F5-B1D5-179F36DC5C46}" dt="2023-06-13T17:57:08.615" v="198"/>
          <ac:spMkLst>
            <pc:docMk/>
            <pc:sldMk cId="2045120017" sldId="258"/>
            <ac:spMk id="5" creationId="{521FEC86-D24F-807E-627E-386F5FC82AB3}"/>
          </ac:spMkLst>
        </pc:spChg>
        <pc:spChg chg="add del">
          <ac:chgData name="Karl Spiteri" userId="f480f04d-12b7-4175-84d0-30a464e7eac6" providerId="ADAL" clId="{70E2AE1B-B3B7-42F5-B1D5-179F36DC5C46}" dt="2023-06-13T19:10:21.161" v="817" actId="26606"/>
          <ac:spMkLst>
            <pc:docMk/>
            <pc:sldMk cId="2045120017" sldId="258"/>
            <ac:spMk id="12" creationId="{B17B89E9-0A60-4DE1-97F8-2E81D4CCE813}"/>
          </ac:spMkLst>
        </pc:spChg>
        <pc:spChg chg="add del">
          <ac:chgData name="Karl Spiteri" userId="f480f04d-12b7-4175-84d0-30a464e7eac6" providerId="ADAL" clId="{70E2AE1B-B3B7-42F5-B1D5-179F36DC5C46}" dt="2023-06-13T19:11:25.367" v="824" actId="26606"/>
          <ac:spMkLst>
            <pc:docMk/>
            <pc:sldMk cId="2045120017" sldId="258"/>
            <ac:spMk id="1033" creationId="{7CADF06E-666D-4233-B4C0-CB050DED99FF}"/>
          </ac:spMkLst>
        </pc:spChg>
        <pc:spChg chg="add del">
          <ac:chgData name="Karl Spiteri" userId="f480f04d-12b7-4175-84d0-30a464e7eac6" providerId="ADAL" clId="{70E2AE1B-B3B7-42F5-B1D5-179F36DC5C46}" dt="2023-06-13T19:11:25.367" v="824" actId="26606"/>
          <ac:spMkLst>
            <pc:docMk/>
            <pc:sldMk cId="2045120017" sldId="258"/>
            <ac:spMk id="1038" creationId="{03756949-AC79-48CD-A920-B0FE10D230F5}"/>
          </ac:spMkLst>
        </pc:spChg>
        <pc:picChg chg="add del mod">
          <ac:chgData name="Karl Spiteri" userId="f480f04d-12b7-4175-84d0-30a464e7eac6" providerId="ADAL" clId="{70E2AE1B-B3B7-42F5-B1D5-179F36DC5C46}" dt="2023-06-13T19:08:53.694" v="815" actId="478"/>
          <ac:picMkLst>
            <pc:docMk/>
            <pc:sldMk cId="2045120017" sldId="258"/>
            <ac:picMk id="7" creationId="{10BDCBEB-B28D-7146-56D8-6397C3839F75}"/>
          </ac:picMkLst>
        </pc:picChg>
        <pc:picChg chg="add mod">
          <ac:chgData name="Karl Spiteri" userId="f480f04d-12b7-4175-84d0-30a464e7eac6" providerId="ADAL" clId="{70E2AE1B-B3B7-42F5-B1D5-179F36DC5C46}" dt="2023-06-13T19:11:52.291" v="827" actId="2085"/>
          <ac:picMkLst>
            <pc:docMk/>
            <pc:sldMk cId="2045120017" sldId="258"/>
            <ac:picMk id="1028" creationId="{34263BA8-A93C-F8F8-9CB6-036AD622C48D}"/>
          </ac:picMkLst>
        </pc:picChg>
      </pc:sldChg>
      <pc:sldChg chg="addSp delSp modSp mod setBg modNotesTx">
        <pc:chgData name="Karl Spiteri" userId="f480f04d-12b7-4175-84d0-30a464e7eac6" providerId="ADAL" clId="{70E2AE1B-B3B7-42F5-B1D5-179F36DC5C46}" dt="2023-06-13T19:11:54.683" v="828" actId="2085"/>
        <pc:sldMkLst>
          <pc:docMk/>
          <pc:sldMk cId="3413251483" sldId="259"/>
        </pc:sldMkLst>
        <pc:spChg chg="mod">
          <ac:chgData name="Karl Spiteri" userId="f480f04d-12b7-4175-84d0-30a464e7eac6" providerId="ADAL" clId="{70E2AE1B-B3B7-42F5-B1D5-179F36DC5C46}" dt="2023-06-13T19:08:36.908" v="808" actId="26606"/>
          <ac:spMkLst>
            <pc:docMk/>
            <pc:sldMk cId="3413251483" sldId="259"/>
            <ac:spMk id="2" creationId="{84047750-CD64-68FF-5A40-CD22E3D8B7BC}"/>
          </ac:spMkLst>
        </pc:spChg>
        <pc:spChg chg="mod">
          <ac:chgData name="Karl Spiteri" userId="f480f04d-12b7-4175-84d0-30a464e7eac6" providerId="ADAL" clId="{70E2AE1B-B3B7-42F5-B1D5-179F36DC5C46}" dt="2023-06-13T19:08:36.908" v="808" actId="26606"/>
          <ac:spMkLst>
            <pc:docMk/>
            <pc:sldMk cId="3413251483" sldId="259"/>
            <ac:spMk id="3" creationId="{2ABB9CB4-C361-F465-FF12-9ABD1B4805DC}"/>
          </ac:spMkLst>
        </pc:spChg>
        <pc:spChg chg="add">
          <ac:chgData name="Karl Spiteri" userId="f480f04d-12b7-4175-84d0-30a464e7eac6" providerId="ADAL" clId="{70E2AE1B-B3B7-42F5-B1D5-179F36DC5C46}" dt="2023-06-13T19:08:42.194" v="810" actId="26606"/>
          <ac:spMkLst>
            <pc:docMk/>
            <pc:sldMk cId="3413251483" sldId="259"/>
            <ac:spMk id="12" creationId="{A0F3E2DF-E827-4D2A-A6D3-15B8451C8784}"/>
          </ac:spMkLst>
        </pc:spChg>
        <pc:picChg chg="add del mod">
          <ac:chgData name="Karl Spiteri" userId="f480f04d-12b7-4175-84d0-30a464e7eac6" providerId="ADAL" clId="{70E2AE1B-B3B7-42F5-B1D5-179F36DC5C46}" dt="2023-06-13T18:06:15.775" v="224" actId="478"/>
          <ac:picMkLst>
            <pc:docMk/>
            <pc:sldMk cId="3413251483" sldId="259"/>
            <ac:picMk id="5" creationId="{7C755D48-AABE-AC2D-A858-A73640ED1B25}"/>
          </ac:picMkLst>
        </pc:picChg>
        <pc:picChg chg="add del mod ord">
          <ac:chgData name="Karl Spiteri" userId="f480f04d-12b7-4175-84d0-30a464e7eac6" providerId="ADAL" clId="{70E2AE1B-B3B7-42F5-B1D5-179F36DC5C46}" dt="2023-06-13T19:08:44.224" v="812" actId="478"/>
          <ac:picMkLst>
            <pc:docMk/>
            <pc:sldMk cId="3413251483" sldId="259"/>
            <ac:picMk id="6" creationId="{2DD4E08E-7D7D-F1F8-40BE-4747E4B78EBF}"/>
          </ac:picMkLst>
        </pc:picChg>
        <pc:picChg chg="add del mod">
          <ac:chgData name="Karl Spiteri" userId="f480f04d-12b7-4175-84d0-30a464e7eac6" providerId="ADAL" clId="{70E2AE1B-B3B7-42F5-B1D5-179F36DC5C46}" dt="2023-06-13T19:08:43.779" v="811" actId="478"/>
          <ac:picMkLst>
            <pc:docMk/>
            <pc:sldMk cId="3413251483" sldId="259"/>
            <ac:picMk id="7" creationId="{1120F7BF-5F74-5F3F-1D77-F67DC997223A}"/>
          </ac:picMkLst>
        </pc:picChg>
        <pc:picChg chg="add mod">
          <ac:chgData name="Karl Spiteri" userId="f480f04d-12b7-4175-84d0-30a464e7eac6" providerId="ADAL" clId="{70E2AE1B-B3B7-42F5-B1D5-179F36DC5C46}" dt="2023-06-13T19:11:54.683" v="828" actId="2085"/>
          <ac:picMkLst>
            <pc:docMk/>
            <pc:sldMk cId="3413251483" sldId="259"/>
            <ac:picMk id="8" creationId="{66F83400-5430-19D0-C42C-D0ED982E0CCE}"/>
          </ac:picMkLst>
        </pc:picChg>
      </pc:sldChg>
      <pc:sldChg chg="addSp modSp mod setBg modNotesTx">
        <pc:chgData name="Karl Spiteri" userId="f480f04d-12b7-4175-84d0-30a464e7eac6" providerId="ADAL" clId="{70E2AE1B-B3B7-42F5-B1D5-179F36DC5C46}" dt="2023-06-13T19:12:13.191" v="833" actId="14100"/>
        <pc:sldMkLst>
          <pc:docMk/>
          <pc:sldMk cId="445987837" sldId="260"/>
        </pc:sldMkLst>
        <pc:spChg chg="mod">
          <ac:chgData name="Karl Spiteri" userId="f480f04d-12b7-4175-84d0-30a464e7eac6" providerId="ADAL" clId="{70E2AE1B-B3B7-42F5-B1D5-179F36DC5C46}" dt="2023-06-13T19:04:02.970" v="710" actId="26606"/>
          <ac:spMkLst>
            <pc:docMk/>
            <pc:sldMk cId="445987837" sldId="260"/>
            <ac:spMk id="2" creationId="{419536FE-1AF3-EFA2-E198-86A6763E0A45}"/>
          </ac:spMkLst>
        </pc:spChg>
        <pc:spChg chg="mod ord">
          <ac:chgData name="Karl Spiteri" userId="f480f04d-12b7-4175-84d0-30a464e7eac6" providerId="ADAL" clId="{70E2AE1B-B3B7-42F5-B1D5-179F36DC5C46}" dt="2023-06-13T19:04:02.970" v="710" actId="26606"/>
          <ac:spMkLst>
            <pc:docMk/>
            <pc:sldMk cId="445987837" sldId="260"/>
            <ac:spMk id="3" creationId="{136E4A6C-FA8B-3B4F-C65E-0071221F1B7C}"/>
          </ac:spMkLst>
        </pc:spChg>
        <pc:spChg chg="add">
          <ac:chgData name="Karl Spiteri" userId="f480f04d-12b7-4175-84d0-30a464e7eac6" providerId="ADAL" clId="{70E2AE1B-B3B7-42F5-B1D5-179F36DC5C46}" dt="2023-06-13T19:04:02.970" v="710" actId="26606"/>
          <ac:spMkLst>
            <pc:docMk/>
            <pc:sldMk cId="445987837" sldId="260"/>
            <ac:spMk id="12" creationId="{C169E84F-4748-4D61-A105-357962627A38}"/>
          </ac:spMkLst>
        </pc:spChg>
        <pc:picChg chg="add mod">
          <ac:chgData name="Karl Spiteri" userId="f480f04d-12b7-4175-84d0-30a464e7eac6" providerId="ADAL" clId="{70E2AE1B-B3B7-42F5-B1D5-179F36DC5C46}" dt="2023-06-13T19:12:13.191" v="833" actId="14100"/>
          <ac:picMkLst>
            <pc:docMk/>
            <pc:sldMk cId="445987837" sldId="260"/>
            <ac:picMk id="5" creationId="{31FE4923-4EF1-902C-FF3A-5F2770C39600}"/>
          </ac:picMkLst>
        </pc:picChg>
        <pc:picChg chg="add mod">
          <ac:chgData name="Karl Spiteri" userId="f480f04d-12b7-4175-84d0-30a464e7eac6" providerId="ADAL" clId="{70E2AE1B-B3B7-42F5-B1D5-179F36DC5C46}" dt="2023-06-13T19:12:11.134" v="832" actId="14100"/>
          <ac:picMkLst>
            <pc:docMk/>
            <pc:sldMk cId="445987837" sldId="260"/>
            <ac:picMk id="7" creationId="{BDBAEA63-CDB7-45DA-82DA-47E3A563DE3D}"/>
          </ac:picMkLst>
        </pc:picChg>
      </pc:sldChg>
      <pc:sldChg chg="addSp delSp modSp mod setBg modNotesTx">
        <pc:chgData name="Karl Spiteri" userId="f480f04d-12b7-4175-84d0-30a464e7eac6" providerId="ADAL" clId="{70E2AE1B-B3B7-42F5-B1D5-179F36DC5C46}" dt="2023-06-13T19:11:57.209" v="829" actId="2085"/>
        <pc:sldMkLst>
          <pc:docMk/>
          <pc:sldMk cId="1621250466" sldId="261"/>
        </pc:sldMkLst>
        <pc:spChg chg="mod">
          <ac:chgData name="Karl Spiteri" userId="f480f04d-12b7-4175-84d0-30a464e7eac6" providerId="ADAL" clId="{70E2AE1B-B3B7-42F5-B1D5-179F36DC5C46}" dt="2023-06-13T19:00:46.316" v="689" actId="26606"/>
          <ac:spMkLst>
            <pc:docMk/>
            <pc:sldMk cId="1621250466" sldId="261"/>
            <ac:spMk id="2" creationId="{9D611471-34C5-FC7C-E9CA-FB3E469CB3C9}"/>
          </ac:spMkLst>
        </pc:spChg>
        <pc:spChg chg="mod">
          <ac:chgData name="Karl Spiteri" userId="f480f04d-12b7-4175-84d0-30a464e7eac6" providerId="ADAL" clId="{70E2AE1B-B3B7-42F5-B1D5-179F36DC5C46}" dt="2023-06-13T19:07:42.921" v="799" actId="5793"/>
          <ac:spMkLst>
            <pc:docMk/>
            <pc:sldMk cId="1621250466" sldId="261"/>
            <ac:spMk id="3" creationId="{1D8D1A62-58CF-7565-BBB4-101200FFD3F7}"/>
          </ac:spMkLst>
        </pc:spChg>
        <pc:spChg chg="add del">
          <ac:chgData name="Karl Spiteri" userId="f480f04d-12b7-4175-84d0-30a464e7eac6" providerId="ADAL" clId="{70E2AE1B-B3B7-42F5-B1D5-179F36DC5C46}" dt="2023-06-13T18:58:38.006" v="656" actId="26606"/>
          <ac:spMkLst>
            <pc:docMk/>
            <pc:sldMk cId="1621250466" sldId="261"/>
            <ac:spMk id="11" creationId="{A0F3E2DF-E827-4D2A-A6D3-15B8451C8784}"/>
          </ac:spMkLst>
        </pc:spChg>
        <pc:spChg chg="add">
          <ac:chgData name="Karl Spiteri" userId="f480f04d-12b7-4175-84d0-30a464e7eac6" providerId="ADAL" clId="{70E2AE1B-B3B7-42F5-B1D5-179F36DC5C46}" dt="2023-06-13T19:00:46.316" v="689" actId="26606"/>
          <ac:spMkLst>
            <pc:docMk/>
            <pc:sldMk cId="1621250466" sldId="261"/>
            <ac:spMk id="25" creationId="{A0F3E2DF-E827-4D2A-A6D3-15B8451C8784}"/>
          </ac:spMkLst>
        </pc:spChg>
        <pc:picChg chg="add del mod ord">
          <ac:chgData name="Karl Spiteri" userId="f480f04d-12b7-4175-84d0-30a464e7eac6" providerId="ADAL" clId="{70E2AE1B-B3B7-42F5-B1D5-179F36DC5C46}" dt="2023-06-13T18:58:42.095" v="660" actId="478"/>
          <ac:picMkLst>
            <pc:docMk/>
            <pc:sldMk cId="1621250466" sldId="261"/>
            <ac:picMk id="5" creationId="{A1311F3D-919A-7FC1-8DBF-66BE0353CA91}"/>
          </ac:picMkLst>
        </pc:picChg>
        <pc:picChg chg="add del mod">
          <ac:chgData name="Karl Spiteri" userId="f480f04d-12b7-4175-84d0-30a464e7eac6" providerId="ADAL" clId="{70E2AE1B-B3B7-42F5-B1D5-179F36DC5C46}" dt="2023-06-13T18:58:40.036" v="658"/>
          <ac:picMkLst>
            <pc:docMk/>
            <pc:sldMk cId="1621250466" sldId="261"/>
            <ac:picMk id="6" creationId="{68CE3AA0-9C13-3063-86EB-F1678DA398BC}"/>
          </ac:picMkLst>
        </pc:picChg>
        <pc:picChg chg="add del mod">
          <ac:chgData name="Karl Spiteri" userId="f480f04d-12b7-4175-84d0-30a464e7eac6" providerId="ADAL" clId="{70E2AE1B-B3B7-42F5-B1D5-179F36DC5C46}" dt="2023-06-13T18:58:37.753" v="655"/>
          <ac:picMkLst>
            <pc:docMk/>
            <pc:sldMk cId="1621250466" sldId="261"/>
            <ac:picMk id="8" creationId="{DA32C84F-A682-2ADC-9A8F-095AE2BE37EF}"/>
          </ac:picMkLst>
        </pc:picChg>
        <pc:picChg chg="add del mod">
          <ac:chgData name="Karl Spiteri" userId="f480f04d-12b7-4175-84d0-30a464e7eac6" providerId="ADAL" clId="{70E2AE1B-B3B7-42F5-B1D5-179F36DC5C46}" dt="2023-06-13T18:58:36.169" v="648"/>
          <ac:picMkLst>
            <pc:docMk/>
            <pc:sldMk cId="1621250466" sldId="261"/>
            <ac:picMk id="9" creationId="{1C3DC0CF-3C67-CC79-0A00-3EC5F7C34AEF}"/>
          </ac:picMkLst>
        </pc:picChg>
        <pc:picChg chg="add del mod">
          <ac:chgData name="Karl Spiteri" userId="f480f04d-12b7-4175-84d0-30a464e7eac6" providerId="ADAL" clId="{70E2AE1B-B3B7-42F5-B1D5-179F36DC5C46}" dt="2023-06-13T18:58:52.001" v="670" actId="478"/>
          <ac:picMkLst>
            <pc:docMk/>
            <pc:sldMk cId="1621250466" sldId="261"/>
            <ac:picMk id="12" creationId="{B87EEABA-0268-E44D-DC1A-61BF5595182B}"/>
          </ac:picMkLst>
        </pc:picChg>
        <pc:picChg chg="add del mod">
          <ac:chgData name="Karl Spiteri" userId="f480f04d-12b7-4175-84d0-30a464e7eac6" providerId="ADAL" clId="{70E2AE1B-B3B7-42F5-B1D5-179F36DC5C46}" dt="2023-06-13T18:58:52.561" v="671" actId="478"/>
          <ac:picMkLst>
            <pc:docMk/>
            <pc:sldMk cId="1621250466" sldId="261"/>
            <ac:picMk id="14" creationId="{9B8D7692-FE07-6800-8116-393F517EAD37}"/>
          </ac:picMkLst>
        </pc:picChg>
        <pc:picChg chg="add mod">
          <ac:chgData name="Karl Spiteri" userId="f480f04d-12b7-4175-84d0-30a464e7eac6" providerId="ADAL" clId="{70E2AE1B-B3B7-42F5-B1D5-179F36DC5C46}" dt="2023-06-13T19:11:57.209" v="829" actId="2085"/>
          <ac:picMkLst>
            <pc:docMk/>
            <pc:sldMk cId="1621250466" sldId="261"/>
            <ac:picMk id="16" creationId="{2F920D4A-2466-A845-99B6-1398E1370DDA}"/>
          </ac:picMkLst>
        </pc:picChg>
        <pc:picChg chg="add del mod">
          <ac:chgData name="Karl Spiteri" userId="f480f04d-12b7-4175-84d0-30a464e7eac6" providerId="ADAL" clId="{70E2AE1B-B3B7-42F5-B1D5-179F36DC5C46}" dt="2023-06-13T19:00:38.958" v="684" actId="478"/>
          <ac:picMkLst>
            <pc:docMk/>
            <pc:sldMk cId="1621250466" sldId="261"/>
            <ac:picMk id="18" creationId="{7D74430E-7A86-0E8E-B443-FB46479ACDB0}"/>
          </ac:picMkLst>
        </pc:picChg>
        <pc:picChg chg="add del mod">
          <ac:chgData name="Karl Spiteri" userId="f480f04d-12b7-4175-84d0-30a464e7eac6" providerId="ADAL" clId="{70E2AE1B-B3B7-42F5-B1D5-179F36DC5C46}" dt="2023-06-13T19:00:51.502" v="691" actId="478"/>
          <ac:picMkLst>
            <pc:docMk/>
            <pc:sldMk cId="1621250466" sldId="261"/>
            <ac:picMk id="20" creationId="{DCC2B215-B5C5-5CF2-5867-10DAA487CDB0}"/>
          </ac:picMkLst>
        </pc:picChg>
        <pc:picChg chg="add mod">
          <ac:chgData name="Karl Spiteri" userId="f480f04d-12b7-4175-84d0-30a464e7eac6" providerId="ADAL" clId="{70E2AE1B-B3B7-42F5-B1D5-179F36DC5C46}" dt="2023-06-13T19:01:22.683" v="706" actId="1076"/>
          <ac:picMkLst>
            <pc:docMk/>
            <pc:sldMk cId="1621250466" sldId="261"/>
            <ac:picMk id="22" creationId="{0DBE0BB5-321E-C199-46C7-D4C379E3A553}"/>
          </ac:picMkLst>
        </pc:picChg>
        <pc:picChg chg="add del mod">
          <ac:chgData name="Karl Spiteri" userId="f480f04d-12b7-4175-84d0-30a464e7eac6" providerId="ADAL" clId="{70E2AE1B-B3B7-42F5-B1D5-179F36DC5C46}" dt="2023-06-13T19:00:24.415" v="675" actId="478"/>
          <ac:picMkLst>
            <pc:docMk/>
            <pc:sldMk cId="1621250466" sldId="261"/>
            <ac:picMk id="2050" creationId="{62257DC2-9900-76DD-2DFF-E2E0A41D9551}"/>
          </ac:picMkLst>
        </pc:picChg>
      </pc:sldChg>
      <pc:sldChg chg="addSp modSp mod setBg modNotesTx">
        <pc:chgData name="Karl Spiteri" userId="f480f04d-12b7-4175-84d0-30a464e7eac6" providerId="ADAL" clId="{70E2AE1B-B3B7-42F5-B1D5-179F36DC5C46}" dt="2023-06-13T19:07:32.651" v="798" actId="1076"/>
        <pc:sldMkLst>
          <pc:docMk/>
          <pc:sldMk cId="3709317348" sldId="262"/>
        </pc:sldMkLst>
        <pc:spChg chg="mod">
          <ac:chgData name="Karl Spiteri" userId="f480f04d-12b7-4175-84d0-30a464e7eac6" providerId="ADAL" clId="{70E2AE1B-B3B7-42F5-B1D5-179F36DC5C46}" dt="2023-06-13T19:07:02.869" v="754" actId="26606"/>
          <ac:spMkLst>
            <pc:docMk/>
            <pc:sldMk cId="3709317348" sldId="262"/>
            <ac:spMk id="2" creationId="{08F2FAF5-E329-7DCA-3429-4DA4A197B70C}"/>
          </ac:spMkLst>
        </pc:spChg>
        <pc:spChg chg="mod ord">
          <ac:chgData name="Karl Spiteri" userId="f480f04d-12b7-4175-84d0-30a464e7eac6" providerId="ADAL" clId="{70E2AE1B-B3B7-42F5-B1D5-179F36DC5C46}" dt="2023-06-13T19:07:02.869" v="754" actId="26606"/>
          <ac:spMkLst>
            <pc:docMk/>
            <pc:sldMk cId="3709317348" sldId="262"/>
            <ac:spMk id="3" creationId="{55186606-C7CC-32BD-EB86-DE412DE04666}"/>
          </ac:spMkLst>
        </pc:spChg>
        <pc:spChg chg="add mod">
          <ac:chgData name="Karl Spiteri" userId="f480f04d-12b7-4175-84d0-30a464e7eac6" providerId="ADAL" clId="{70E2AE1B-B3B7-42F5-B1D5-179F36DC5C46}" dt="2023-06-13T19:07:32.651" v="798" actId="1076"/>
          <ac:spMkLst>
            <pc:docMk/>
            <pc:sldMk cId="3709317348" sldId="262"/>
            <ac:spMk id="5" creationId="{73BF31A0-66B5-6CC8-74A7-8C5CDCF21128}"/>
          </ac:spMkLst>
        </pc:spChg>
        <pc:spChg chg="add">
          <ac:chgData name="Karl Spiteri" userId="f480f04d-12b7-4175-84d0-30a464e7eac6" providerId="ADAL" clId="{70E2AE1B-B3B7-42F5-B1D5-179F36DC5C46}" dt="2023-06-13T19:07:02.869" v="754" actId="26606"/>
          <ac:spMkLst>
            <pc:docMk/>
            <pc:sldMk cId="3709317348" sldId="262"/>
            <ac:spMk id="9" creationId="{7CADF06E-666D-4233-B4C0-CB050DED99FF}"/>
          </ac:spMkLst>
        </pc:spChg>
        <pc:picChg chg="add mod">
          <ac:chgData name="Karl Spiteri" userId="f480f04d-12b7-4175-84d0-30a464e7eac6" providerId="ADAL" clId="{70E2AE1B-B3B7-42F5-B1D5-179F36DC5C46}" dt="2023-06-13T19:07:02.869" v="754" actId="26606"/>
          <ac:picMkLst>
            <pc:docMk/>
            <pc:sldMk cId="3709317348" sldId="262"/>
            <ac:picMk id="4" creationId="{EB30D70D-C400-95F7-50CE-DA90FD0D5538}"/>
          </ac:picMkLst>
        </pc:picChg>
      </pc:sldChg>
      <pc:sldChg chg="addSp delSp modSp mod">
        <pc:chgData name="Karl Spiteri" userId="f480f04d-12b7-4175-84d0-30a464e7eac6" providerId="ADAL" clId="{70E2AE1B-B3B7-42F5-B1D5-179F36DC5C46}" dt="2023-06-13T19:16:57.863" v="912" actId="14100"/>
        <pc:sldMkLst>
          <pc:docMk/>
          <pc:sldMk cId="4257676936" sldId="263"/>
        </pc:sldMkLst>
        <pc:spChg chg="mod">
          <ac:chgData name="Karl Spiteri" userId="f480f04d-12b7-4175-84d0-30a464e7eac6" providerId="ADAL" clId="{70E2AE1B-B3B7-42F5-B1D5-179F36DC5C46}" dt="2023-06-13T19:16:57.863" v="912" actId="14100"/>
          <ac:spMkLst>
            <pc:docMk/>
            <pc:sldMk cId="4257676936" sldId="263"/>
            <ac:spMk id="2" creationId="{6ADE8A97-E582-F215-1E24-019263E5E881}"/>
          </ac:spMkLst>
        </pc:spChg>
        <pc:spChg chg="mod">
          <ac:chgData name="Karl Spiteri" userId="f480f04d-12b7-4175-84d0-30a464e7eac6" providerId="ADAL" clId="{70E2AE1B-B3B7-42F5-B1D5-179F36DC5C46}" dt="2023-06-13T18:57:00.818" v="613" actId="20577"/>
          <ac:spMkLst>
            <pc:docMk/>
            <pc:sldMk cId="4257676936" sldId="263"/>
            <ac:spMk id="3" creationId="{7C1CE627-462A-7B7C-4DAF-7BF5C19DA1DE}"/>
          </ac:spMkLst>
        </pc:spChg>
        <pc:spChg chg="add del mod">
          <ac:chgData name="Karl Spiteri" userId="f480f04d-12b7-4175-84d0-30a464e7eac6" providerId="ADAL" clId="{70E2AE1B-B3B7-42F5-B1D5-179F36DC5C46}" dt="2023-06-13T19:16:52.269" v="911" actId="478"/>
          <ac:spMkLst>
            <pc:docMk/>
            <pc:sldMk cId="4257676936" sldId="263"/>
            <ac:spMk id="7" creationId="{023CED38-C412-6923-2D89-37C996D72718}"/>
          </ac:spMkLst>
        </pc:spChg>
        <pc:spChg chg="add del mod">
          <ac:chgData name="Karl Spiteri" userId="f480f04d-12b7-4175-84d0-30a464e7eac6" providerId="ADAL" clId="{70E2AE1B-B3B7-42F5-B1D5-179F36DC5C46}" dt="2023-06-13T19:16:49.084" v="908" actId="478"/>
          <ac:spMkLst>
            <pc:docMk/>
            <pc:sldMk cId="4257676936" sldId="263"/>
            <ac:spMk id="8" creationId="{AE5A728A-03A6-5193-40E9-2E1D32698CBD}"/>
          </ac:spMkLst>
        </pc:spChg>
        <pc:spChg chg="add mod">
          <ac:chgData name="Karl Spiteri" userId="f480f04d-12b7-4175-84d0-30a464e7eac6" providerId="ADAL" clId="{70E2AE1B-B3B7-42F5-B1D5-179F36DC5C46}" dt="2023-06-13T19:16:47.297" v="907"/>
          <ac:spMkLst>
            <pc:docMk/>
            <pc:sldMk cId="4257676936" sldId="263"/>
            <ac:spMk id="9" creationId="{31D559F5-446E-C943-CA18-10C636EA87B1}"/>
          </ac:spMkLst>
        </pc:spChg>
        <pc:picChg chg="add del mod">
          <ac:chgData name="Karl Spiteri" userId="f480f04d-12b7-4175-84d0-30a464e7eac6" providerId="ADAL" clId="{70E2AE1B-B3B7-42F5-B1D5-179F36DC5C46}" dt="2023-06-13T19:06:55.803" v="752"/>
          <ac:picMkLst>
            <pc:docMk/>
            <pc:sldMk cId="4257676936" sldId="263"/>
            <ac:picMk id="4" creationId="{5EC67D4C-0F83-5395-6EDB-0C76A2C18090}"/>
          </ac:picMkLst>
        </pc:picChg>
        <pc:picChg chg="add del">
          <ac:chgData name="Karl Spiteri" userId="f480f04d-12b7-4175-84d0-30a464e7eac6" providerId="ADAL" clId="{70E2AE1B-B3B7-42F5-B1D5-179F36DC5C46}" dt="2023-06-13T19:16:41.748" v="906" actId="478"/>
          <ac:picMkLst>
            <pc:docMk/>
            <pc:sldMk cId="4257676936" sldId="263"/>
            <ac:picMk id="6" creationId="{29640291-1091-DD2C-4886-CA6703AA27A8}"/>
          </ac:picMkLst>
        </pc:picChg>
        <pc:picChg chg="add del mod">
          <ac:chgData name="Karl Spiteri" userId="f480f04d-12b7-4175-84d0-30a464e7eac6" providerId="ADAL" clId="{70E2AE1B-B3B7-42F5-B1D5-179F36DC5C46}" dt="2023-06-13T19:16:49.835" v="909" actId="478"/>
          <ac:picMkLst>
            <pc:docMk/>
            <pc:sldMk cId="4257676936" sldId="263"/>
            <ac:picMk id="10" creationId="{0984AB38-C7FB-22D4-63A2-EDD09A014458}"/>
          </ac:picMkLst>
        </pc:picChg>
        <pc:picChg chg="add del mod">
          <ac:chgData name="Karl Spiteri" userId="f480f04d-12b7-4175-84d0-30a464e7eac6" providerId="ADAL" clId="{70E2AE1B-B3B7-42F5-B1D5-179F36DC5C46}" dt="2023-06-13T19:16:50.181" v="910" actId="478"/>
          <ac:picMkLst>
            <pc:docMk/>
            <pc:sldMk cId="4257676936" sldId="263"/>
            <ac:picMk id="11" creationId="{66CC3B6C-BEDC-A7D9-0685-7D30C1590D17}"/>
          </ac:picMkLst>
        </pc:picChg>
      </pc:sldChg>
      <pc:sldChg chg="addSp delSp modSp mod setBg">
        <pc:chgData name="Karl Spiteri" userId="f480f04d-12b7-4175-84d0-30a464e7eac6" providerId="ADAL" clId="{70E2AE1B-B3B7-42F5-B1D5-179F36DC5C46}" dt="2023-06-13T19:06:21.189" v="743" actId="478"/>
        <pc:sldMkLst>
          <pc:docMk/>
          <pc:sldMk cId="330877853" sldId="264"/>
        </pc:sldMkLst>
        <pc:spChg chg="mod">
          <ac:chgData name="Karl Spiteri" userId="f480f04d-12b7-4175-84d0-30a464e7eac6" providerId="ADAL" clId="{70E2AE1B-B3B7-42F5-B1D5-179F36DC5C46}" dt="2023-06-13T19:06:18.684" v="742" actId="26606"/>
          <ac:spMkLst>
            <pc:docMk/>
            <pc:sldMk cId="330877853" sldId="264"/>
            <ac:spMk id="2" creationId="{DF5E0CF5-65C3-634B-C5F6-CD11FA2862F2}"/>
          </ac:spMkLst>
        </pc:spChg>
        <pc:spChg chg="mod ord">
          <ac:chgData name="Karl Spiteri" userId="f480f04d-12b7-4175-84d0-30a464e7eac6" providerId="ADAL" clId="{70E2AE1B-B3B7-42F5-B1D5-179F36DC5C46}" dt="2023-06-13T19:06:18.684" v="742" actId="26606"/>
          <ac:spMkLst>
            <pc:docMk/>
            <pc:sldMk cId="330877853" sldId="264"/>
            <ac:spMk id="3" creationId="{8C1322CF-2B97-8669-2424-C7608F0ED40E}"/>
          </ac:spMkLst>
        </pc:spChg>
        <pc:spChg chg="add del">
          <ac:chgData name="Karl Spiteri" userId="f480f04d-12b7-4175-84d0-30a464e7eac6" providerId="ADAL" clId="{70E2AE1B-B3B7-42F5-B1D5-179F36DC5C46}" dt="2023-06-13T19:06:18.684" v="742" actId="26606"/>
          <ac:spMkLst>
            <pc:docMk/>
            <pc:sldMk cId="330877853" sldId="264"/>
            <ac:spMk id="6" creationId="{7CADF06E-666D-4233-B4C0-CB050DED99FF}"/>
          </ac:spMkLst>
        </pc:spChg>
        <pc:spChg chg="add del">
          <ac:chgData name="Karl Spiteri" userId="f480f04d-12b7-4175-84d0-30a464e7eac6" providerId="ADAL" clId="{70E2AE1B-B3B7-42F5-B1D5-179F36DC5C46}" dt="2023-06-13T19:06:18.684" v="742" actId="26606"/>
          <ac:spMkLst>
            <pc:docMk/>
            <pc:sldMk cId="330877853" sldId="264"/>
            <ac:spMk id="12" creationId="{5753A023-A17D-42EE-9269-5BEBF39E7EE7}"/>
          </ac:spMkLst>
        </pc:spChg>
        <pc:spChg chg="add del">
          <ac:chgData name="Karl Spiteri" userId="f480f04d-12b7-4175-84d0-30a464e7eac6" providerId="ADAL" clId="{70E2AE1B-B3B7-42F5-B1D5-179F36DC5C46}" dt="2023-06-13T19:06:18.054" v="740" actId="26606"/>
          <ac:spMkLst>
            <pc:docMk/>
            <pc:sldMk cId="330877853" sldId="264"/>
            <ac:spMk id="17" creationId="{7CADF06E-666D-4233-B4C0-CB050DED99FF}"/>
          </ac:spMkLst>
        </pc:spChg>
        <pc:grpChg chg="add del">
          <ac:chgData name="Karl Spiteri" userId="f480f04d-12b7-4175-84d0-30a464e7eac6" providerId="ADAL" clId="{70E2AE1B-B3B7-42F5-B1D5-179F36DC5C46}" dt="2023-06-13T18:42:10.638" v="462" actId="26606"/>
          <ac:grpSpMkLst>
            <pc:docMk/>
            <pc:sldMk cId="330877853" sldId="264"/>
            <ac:grpSpMk id="9" creationId="{4522F6F2-D276-4B44-927D-595B62E8F527}"/>
          </ac:grpSpMkLst>
        </pc:grpChg>
        <pc:grpChg chg="add del">
          <ac:chgData name="Karl Spiteri" userId="f480f04d-12b7-4175-84d0-30a464e7eac6" providerId="ADAL" clId="{70E2AE1B-B3B7-42F5-B1D5-179F36DC5C46}" dt="2023-06-13T18:42:10.638" v="462" actId="26606"/>
          <ac:grpSpMkLst>
            <pc:docMk/>
            <pc:sldMk cId="330877853" sldId="264"/>
            <ac:grpSpMk id="13" creationId="{9A210947-19DD-4D82-9001-EB4FD3CA889B}"/>
          </ac:grpSpMkLst>
        </pc:grpChg>
        <pc:picChg chg="add del mod ord">
          <ac:chgData name="Karl Spiteri" userId="f480f04d-12b7-4175-84d0-30a464e7eac6" providerId="ADAL" clId="{70E2AE1B-B3B7-42F5-B1D5-179F36DC5C46}" dt="2023-06-13T19:06:21.189" v="743" actId="478"/>
          <ac:picMkLst>
            <pc:docMk/>
            <pc:sldMk cId="330877853" sldId="264"/>
            <ac:picMk id="4" creationId="{F933E7FB-F249-8967-0379-BE706A48B968}"/>
          </ac:picMkLst>
        </pc:picChg>
        <pc:picChg chg="add del mod">
          <ac:chgData name="Karl Spiteri" userId="f480f04d-12b7-4175-84d0-30a464e7eac6" providerId="ADAL" clId="{70E2AE1B-B3B7-42F5-B1D5-179F36DC5C46}" dt="2023-06-13T19:06:01.050" v="735" actId="478"/>
          <ac:picMkLst>
            <pc:docMk/>
            <pc:sldMk cId="330877853" sldId="264"/>
            <ac:picMk id="5" creationId="{0112243C-DB71-9936-8413-3A37BE345A64}"/>
          </ac:picMkLst>
        </pc:picChg>
        <pc:picChg chg="add mod">
          <ac:chgData name="Karl Spiteri" userId="f480f04d-12b7-4175-84d0-30a464e7eac6" providerId="ADAL" clId="{70E2AE1B-B3B7-42F5-B1D5-179F36DC5C46}" dt="2023-06-13T19:06:18.684" v="742" actId="26606"/>
          <ac:picMkLst>
            <pc:docMk/>
            <pc:sldMk cId="330877853" sldId="264"/>
            <ac:picMk id="7" creationId="{234DC5A8-D40B-D4AC-E3D3-BDFDECC8F273}"/>
          </ac:picMkLst>
        </pc:picChg>
      </pc:sldChg>
      <pc:sldChg chg="addSp delSp modSp mod setBg modNotesTx">
        <pc:chgData name="Karl Spiteri" userId="f480f04d-12b7-4175-84d0-30a464e7eac6" providerId="ADAL" clId="{70E2AE1B-B3B7-42F5-B1D5-179F36DC5C46}" dt="2023-06-13T19:17:13.236" v="915" actId="14100"/>
        <pc:sldMkLst>
          <pc:docMk/>
          <pc:sldMk cId="308071987" sldId="266"/>
        </pc:sldMkLst>
        <pc:spChg chg="mod ord">
          <ac:chgData name="Karl Spiteri" userId="f480f04d-12b7-4175-84d0-30a464e7eac6" providerId="ADAL" clId="{70E2AE1B-B3B7-42F5-B1D5-179F36DC5C46}" dt="2023-06-13T19:15:15.219" v="881" actId="26606"/>
          <ac:spMkLst>
            <pc:docMk/>
            <pc:sldMk cId="308071987" sldId="266"/>
            <ac:spMk id="3" creationId="{63E1A21F-3B7B-69F2-367C-B9918275FADD}"/>
          </ac:spMkLst>
        </pc:spChg>
        <pc:spChg chg="mod ord">
          <ac:chgData name="Karl Spiteri" userId="f480f04d-12b7-4175-84d0-30a464e7eac6" providerId="ADAL" clId="{70E2AE1B-B3B7-42F5-B1D5-179F36DC5C46}" dt="2023-06-13T19:15:15.219" v="881" actId="26606"/>
          <ac:spMkLst>
            <pc:docMk/>
            <pc:sldMk cId="308071987" sldId="266"/>
            <ac:spMk id="4" creationId="{229AF946-D492-386C-7605-2518DAEFF9EE}"/>
          </ac:spMkLst>
        </pc:spChg>
        <pc:spChg chg="add del">
          <ac:chgData name="Karl Spiteri" userId="f480f04d-12b7-4175-84d0-30a464e7eac6" providerId="ADAL" clId="{70E2AE1B-B3B7-42F5-B1D5-179F36DC5C46}" dt="2023-06-13T19:06:34.368" v="748" actId="26606"/>
          <ac:spMkLst>
            <pc:docMk/>
            <pc:sldMk cId="308071987" sldId="266"/>
            <ac:spMk id="9" creationId="{B17B89E9-0A60-4DE1-97F8-2E81D4CCE813}"/>
          </ac:spMkLst>
        </pc:spChg>
        <pc:spChg chg="add del">
          <ac:chgData name="Karl Spiteri" userId="f480f04d-12b7-4175-84d0-30a464e7eac6" providerId="ADAL" clId="{70E2AE1B-B3B7-42F5-B1D5-179F36DC5C46}" dt="2023-06-13T19:14:51.038" v="876" actId="26606"/>
          <ac:spMkLst>
            <pc:docMk/>
            <pc:sldMk cId="308071987" sldId="266"/>
            <ac:spMk id="11" creationId="{7CADF06E-666D-4233-B4C0-CB050DED99FF}"/>
          </ac:spMkLst>
        </pc:spChg>
        <pc:spChg chg="add del">
          <ac:chgData name="Karl Spiteri" userId="f480f04d-12b7-4175-84d0-30a464e7eac6" providerId="ADAL" clId="{70E2AE1B-B3B7-42F5-B1D5-179F36DC5C46}" dt="2023-06-13T19:12:40.267" v="839" actId="26606"/>
          <ac:spMkLst>
            <pc:docMk/>
            <pc:sldMk cId="308071987" sldId="266"/>
            <ac:spMk id="14" creationId="{B17B89E9-0A60-4DE1-97F8-2E81D4CCE813}"/>
          </ac:spMkLst>
        </pc:spChg>
        <pc:spChg chg="add del">
          <ac:chgData name="Karl Spiteri" userId="f480f04d-12b7-4175-84d0-30a464e7eac6" providerId="ADAL" clId="{70E2AE1B-B3B7-42F5-B1D5-179F36DC5C46}" dt="2023-06-13T19:12:53.431" v="841" actId="26606"/>
          <ac:spMkLst>
            <pc:docMk/>
            <pc:sldMk cId="308071987" sldId="266"/>
            <ac:spMk id="16" creationId="{E704FA00-F5B1-4BF3-BFB2-F832D367024B}"/>
          </ac:spMkLst>
        </pc:spChg>
        <pc:spChg chg="add del">
          <ac:chgData name="Karl Spiteri" userId="f480f04d-12b7-4175-84d0-30a464e7eac6" providerId="ADAL" clId="{70E2AE1B-B3B7-42F5-B1D5-179F36DC5C46}" dt="2023-06-13T19:12:37.515" v="836" actId="26606"/>
          <ac:spMkLst>
            <pc:docMk/>
            <pc:sldMk cId="308071987" sldId="266"/>
            <ac:spMk id="19" creationId="{A0F3E2DF-E827-4D2A-A6D3-15B8451C8784}"/>
          </ac:spMkLst>
        </pc:spChg>
        <pc:spChg chg="add del ord">
          <ac:chgData name="Karl Spiteri" userId="f480f04d-12b7-4175-84d0-30a464e7eac6" providerId="ADAL" clId="{70E2AE1B-B3B7-42F5-B1D5-179F36DC5C46}" dt="2023-06-13T19:15:15.219" v="881" actId="26606"/>
          <ac:spMkLst>
            <pc:docMk/>
            <pc:sldMk cId="308071987" sldId="266"/>
            <ac:spMk id="21" creationId="{7CADF06E-666D-4233-B4C0-CB050DED99FF}"/>
          </ac:spMkLst>
        </pc:spChg>
        <pc:spChg chg="add del">
          <ac:chgData name="Karl Spiteri" userId="f480f04d-12b7-4175-84d0-30a464e7eac6" providerId="ADAL" clId="{70E2AE1B-B3B7-42F5-B1D5-179F36DC5C46}" dt="2023-06-13T19:14:54.013" v="878" actId="26606"/>
          <ac:spMkLst>
            <pc:docMk/>
            <pc:sldMk cId="308071987" sldId="266"/>
            <ac:spMk id="54" creationId="{C068D0EE-C6C8-484A-AFB7-3602BA27F8CD}"/>
          </ac:spMkLst>
        </pc:spChg>
        <pc:spChg chg="add del">
          <ac:chgData name="Karl Spiteri" userId="f480f04d-12b7-4175-84d0-30a464e7eac6" providerId="ADAL" clId="{70E2AE1B-B3B7-42F5-B1D5-179F36DC5C46}" dt="2023-06-13T19:14:54.013" v="878" actId="26606"/>
          <ac:spMkLst>
            <pc:docMk/>
            <pc:sldMk cId="308071987" sldId="266"/>
            <ac:spMk id="56" creationId="{DDE5FB8C-CC3F-4C24-BF4F-1B5999DE6851}"/>
          </ac:spMkLst>
        </pc:spChg>
        <pc:spChg chg="add del mod">
          <ac:chgData name="Karl Spiteri" userId="f480f04d-12b7-4175-84d0-30a464e7eac6" providerId="ADAL" clId="{70E2AE1B-B3B7-42F5-B1D5-179F36DC5C46}" dt="2023-06-13T19:15:56.081" v="894" actId="478"/>
          <ac:spMkLst>
            <pc:docMk/>
            <pc:sldMk cId="308071987" sldId="266"/>
            <ac:spMk id="60" creationId="{2D3AFCCF-D864-0EBC-279A-FE8F04C15688}"/>
          </ac:spMkLst>
        </pc:spChg>
        <pc:spChg chg="add del mod">
          <ac:chgData name="Karl Spiteri" userId="f480f04d-12b7-4175-84d0-30a464e7eac6" providerId="ADAL" clId="{70E2AE1B-B3B7-42F5-B1D5-179F36DC5C46}" dt="2023-06-13T19:15:53.494" v="893" actId="478"/>
          <ac:spMkLst>
            <pc:docMk/>
            <pc:sldMk cId="308071987" sldId="266"/>
            <ac:spMk id="61" creationId="{2922060B-3B35-45B8-93C7-DE85C766E588}"/>
          </ac:spMkLst>
        </pc:spChg>
        <pc:spChg chg="add mod">
          <ac:chgData name="Karl Spiteri" userId="f480f04d-12b7-4175-84d0-30a464e7eac6" providerId="ADAL" clId="{70E2AE1B-B3B7-42F5-B1D5-179F36DC5C46}" dt="2023-06-13T19:15:50.523" v="892"/>
          <ac:spMkLst>
            <pc:docMk/>
            <pc:sldMk cId="308071987" sldId="266"/>
            <ac:spMk id="62" creationId="{F52B915C-6B15-BE76-714A-631223C0602D}"/>
          </ac:spMkLst>
        </pc:spChg>
        <pc:grpChg chg="add del">
          <ac:chgData name="Karl Spiteri" userId="f480f04d-12b7-4175-84d0-30a464e7eac6" providerId="ADAL" clId="{70E2AE1B-B3B7-42F5-B1D5-179F36DC5C46}" dt="2023-06-13T19:14:54.013" v="878" actId="26606"/>
          <ac:grpSpMkLst>
            <pc:docMk/>
            <pc:sldMk cId="308071987" sldId="266"/>
            <ac:grpSpMk id="13" creationId="{366C3164-AA9F-47E3-913A-4F002BC00F6E}"/>
          </ac:grpSpMkLst>
        </pc:grpChg>
        <pc:picChg chg="add del mod">
          <ac:chgData name="Karl Spiteri" userId="f480f04d-12b7-4175-84d0-30a464e7eac6" providerId="ADAL" clId="{70E2AE1B-B3B7-42F5-B1D5-179F36DC5C46}" dt="2023-06-13T19:05:17.419" v="721" actId="478"/>
          <ac:picMkLst>
            <pc:docMk/>
            <pc:sldMk cId="308071987" sldId="266"/>
            <ac:picMk id="2" creationId="{E8CE1E13-21D5-9D78-57E1-A16D4A6DD86B}"/>
          </ac:picMkLst>
        </pc:picChg>
        <pc:picChg chg="add del mod">
          <ac:chgData name="Karl Spiteri" userId="f480f04d-12b7-4175-84d0-30a464e7eac6" providerId="ADAL" clId="{70E2AE1B-B3B7-42F5-B1D5-179F36DC5C46}" dt="2023-06-13T19:05:30.441" v="726" actId="21"/>
          <ac:picMkLst>
            <pc:docMk/>
            <pc:sldMk cId="308071987" sldId="266"/>
            <ac:picMk id="5" creationId="{BFEB705F-7DD9-5D4F-7FC9-38F1225DDC3E}"/>
          </ac:picMkLst>
        </pc:picChg>
        <pc:picChg chg="add del mod ord">
          <ac:chgData name="Karl Spiteri" userId="f480f04d-12b7-4175-84d0-30a464e7eac6" providerId="ADAL" clId="{70E2AE1B-B3B7-42F5-B1D5-179F36DC5C46}" dt="2023-06-13T19:16:01.898" v="898" actId="478"/>
          <ac:picMkLst>
            <pc:docMk/>
            <pc:sldMk cId="308071987" sldId="266"/>
            <ac:picMk id="6" creationId="{8CD23F98-8EDB-050D-2982-142C8FC96417}"/>
          </ac:picMkLst>
        </pc:picChg>
        <pc:picChg chg="add del mod">
          <ac:chgData name="Karl Spiteri" userId="f480f04d-12b7-4175-84d0-30a464e7eac6" providerId="ADAL" clId="{70E2AE1B-B3B7-42F5-B1D5-179F36DC5C46}" dt="2023-06-13T19:12:47.644" v="840" actId="478"/>
          <ac:picMkLst>
            <pc:docMk/>
            <pc:sldMk cId="308071987" sldId="266"/>
            <ac:picMk id="7" creationId="{3EBF4398-A223-5E10-1CD2-4867B75513AF}"/>
          </ac:picMkLst>
        </pc:picChg>
        <pc:picChg chg="add del mod ord">
          <ac:chgData name="Karl Spiteri" userId="f480f04d-12b7-4175-84d0-30a464e7eac6" providerId="ADAL" clId="{70E2AE1B-B3B7-42F5-B1D5-179F36DC5C46}" dt="2023-06-13T19:14:19.617" v="868" actId="478"/>
          <ac:picMkLst>
            <pc:docMk/>
            <pc:sldMk cId="308071987" sldId="266"/>
            <ac:picMk id="8" creationId="{58D2BE6A-8517-6A50-6C7C-0FD6357716D8}"/>
          </ac:picMkLst>
        </pc:picChg>
        <pc:picChg chg="add del mod">
          <ac:chgData name="Karl Spiteri" userId="f480f04d-12b7-4175-84d0-30a464e7eac6" providerId="ADAL" clId="{70E2AE1B-B3B7-42F5-B1D5-179F36DC5C46}" dt="2023-06-13T19:15:27.541" v="887" actId="478"/>
          <ac:picMkLst>
            <pc:docMk/>
            <pc:sldMk cId="308071987" sldId="266"/>
            <ac:picMk id="12" creationId="{B484D84F-2F4C-764F-E0A1-EDB151D6F363}"/>
          </ac:picMkLst>
        </pc:picChg>
        <pc:picChg chg="add del">
          <ac:chgData name="Karl Spiteri" userId="f480f04d-12b7-4175-84d0-30a464e7eac6" providerId="ADAL" clId="{70E2AE1B-B3B7-42F5-B1D5-179F36DC5C46}" dt="2023-06-13T19:14:54.013" v="878" actId="26606"/>
          <ac:picMkLst>
            <pc:docMk/>
            <pc:sldMk cId="308071987" sldId="266"/>
            <ac:picMk id="53" creationId="{EA8ADA9F-99E3-4964-8962-1118D1439FBA}"/>
          </ac:picMkLst>
        </pc:picChg>
        <pc:picChg chg="add del mod">
          <ac:chgData name="Karl Spiteri" userId="f480f04d-12b7-4175-84d0-30a464e7eac6" providerId="ADAL" clId="{70E2AE1B-B3B7-42F5-B1D5-179F36DC5C46}" dt="2023-06-13T19:15:59.089" v="896" actId="478"/>
          <ac:picMkLst>
            <pc:docMk/>
            <pc:sldMk cId="308071987" sldId="266"/>
            <ac:picMk id="63" creationId="{FACF9AC4-A891-4F87-3B55-0F75CD4D0873}"/>
          </ac:picMkLst>
        </pc:picChg>
        <pc:picChg chg="add del mod">
          <ac:chgData name="Karl Spiteri" userId="f480f04d-12b7-4175-84d0-30a464e7eac6" providerId="ADAL" clId="{70E2AE1B-B3B7-42F5-B1D5-179F36DC5C46}" dt="2023-06-13T19:15:58.576" v="895" actId="478"/>
          <ac:picMkLst>
            <pc:docMk/>
            <pc:sldMk cId="308071987" sldId="266"/>
            <ac:picMk id="64" creationId="{23A7E527-EB4F-5242-D213-F3D047090B91}"/>
          </ac:picMkLst>
        </pc:picChg>
        <pc:picChg chg="add mod">
          <ac:chgData name="Karl Spiteri" userId="f480f04d-12b7-4175-84d0-30a464e7eac6" providerId="ADAL" clId="{70E2AE1B-B3B7-42F5-B1D5-179F36DC5C46}" dt="2023-06-13T19:17:13.236" v="915" actId="14100"/>
          <ac:picMkLst>
            <pc:docMk/>
            <pc:sldMk cId="308071987" sldId="266"/>
            <ac:picMk id="66" creationId="{7567E030-B43C-094A-0A90-609BE2E508F9}"/>
          </ac:picMkLst>
        </pc:picChg>
      </pc:sldChg>
      <pc:sldChg chg="addSp delSp modSp add del mod setBg delDesignElem">
        <pc:chgData name="Karl Spiteri" userId="f480f04d-12b7-4175-84d0-30a464e7eac6" providerId="ADAL" clId="{70E2AE1B-B3B7-42F5-B1D5-179F36DC5C46}" dt="2023-06-13T19:06:37.372" v="749" actId="47"/>
        <pc:sldMkLst>
          <pc:docMk/>
          <pc:sldMk cId="3133605846" sldId="267"/>
        </pc:sldMkLst>
        <pc:spChg chg="del">
          <ac:chgData name="Karl Spiteri" userId="f480f04d-12b7-4175-84d0-30a464e7eac6" providerId="ADAL" clId="{70E2AE1B-B3B7-42F5-B1D5-179F36DC5C46}" dt="2023-06-13T19:05:26.547" v="723"/>
          <ac:spMkLst>
            <pc:docMk/>
            <pc:sldMk cId="3133605846" sldId="267"/>
            <ac:spMk id="25" creationId="{A0F3E2DF-E827-4D2A-A6D3-15B8451C8784}"/>
          </ac:spMkLst>
        </pc:spChg>
        <pc:picChg chg="add del mod">
          <ac:chgData name="Karl Spiteri" userId="f480f04d-12b7-4175-84d0-30a464e7eac6" providerId="ADAL" clId="{70E2AE1B-B3B7-42F5-B1D5-179F36DC5C46}" dt="2023-06-13T19:05:45.980" v="732" actId="21"/>
          <ac:picMkLst>
            <pc:docMk/>
            <pc:sldMk cId="3133605846" sldId="267"/>
            <ac:picMk id="4" creationId="{F5628B62-0980-AE1F-8FBD-19A73E8D9EB6}"/>
          </ac:picMkLst>
        </pc:picChg>
        <pc:picChg chg="del">
          <ac:chgData name="Karl Spiteri" userId="f480f04d-12b7-4175-84d0-30a464e7eac6" providerId="ADAL" clId="{70E2AE1B-B3B7-42F5-B1D5-179F36DC5C46}" dt="2023-06-13T19:05:28.521" v="724" actId="478"/>
          <ac:picMkLst>
            <pc:docMk/>
            <pc:sldMk cId="3133605846" sldId="267"/>
            <ac:picMk id="16" creationId="{2F920D4A-2466-A845-99B6-1398E1370DDA}"/>
          </ac:picMkLst>
        </pc:picChg>
        <pc:picChg chg="del">
          <ac:chgData name="Karl Spiteri" userId="f480f04d-12b7-4175-84d0-30a464e7eac6" providerId="ADAL" clId="{70E2AE1B-B3B7-42F5-B1D5-179F36DC5C46}" dt="2023-06-13T19:05:28.863" v="725" actId="478"/>
          <ac:picMkLst>
            <pc:docMk/>
            <pc:sldMk cId="3133605846" sldId="267"/>
            <ac:picMk id="22" creationId="{0DBE0BB5-321E-C199-46C7-D4C379E3A553}"/>
          </ac:picMkLst>
        </pc:picChg>
      </pc:sldChg>
      <pc:sldChg chg="addSp delSp add del setBg delDesignElem">
        <pc:chgData name="Karl Spiteri" userId="f480f04d-12b7-4175-84d0-30a464e7eac6" providerId="ADAL" clId="{70E2AE1B-B3B7-42F5-B1D5-179F36DC5C46}" dt="2023-06-13T19:13:01.339" v="844"/>
        <pc:sldMkLst>
          <pc:docMk/>
          <pc:sldMk cId="3895518792" sldId="267"/>
        </pc:sldMkLst>
        <pc:spChg chg="add del">
          <ac:chgData name="Karl Spiteri" userId="f480f04d-12b7-4175-84d0-30a464e7eac6" providerId="ADAL" clId="{70E2AE1B-B3B7-42F5-B1D5-179F36DC5C46}" dt="2023-06-13T19:13:01.339" v="844"/>
          <ac:spMkLst>
            <pc:docMk/>
            <pc:sldMk cId="3895518792" sldId="267"/>
            <ac:spMk id="25" creationId="{A0F3E2DF-E827-4D2A-A6D3-15B8451C8784}"/>
          </ac:spMkLst>
        </pc:spChg>
      </pc:sldChg>
      <pc:sldChg chg="addSp delSp modSp add del mod setBg delDesignElem">
        <pc:chgData name="Karl Spiteri" userId="f480f04d-12b7-4175-84d0-30a464e7eac6" providerId="ADAL" clId="{70E2AE1B-B3B7-42F5-B1D5-179F36DC5C46}" dt="2023-06-13T19:06:38.290" v="750" actId="47"/>
        <pc:sldMkLst>
          <pc:docMk/>
          <pc:sldMk cId="366661882" sldId="268"/>
        </pc:sldMkLst>
        <pc:spChg chg="del">
          <ac:chgData name="Karl Spiteri" userId="f480f04d-12b7-4175-84d0-30a464e7eac6" providerId="ADAL" clId="{70E2AE1B-B3B7-42F5-B1D5-179F36DC5C46}" dt="2023-06-13T19:05:40.811" v="729"/>
          <ac:spMkLst>
            <pc:docMk/>
            <pc:sldMk cId="366661882" sldId="268"/>
            <ac:spMk id="6" creationId="{7CADF06E-666D-4233-B4C0-CB050DED99FF}"/>
          </ac:spMkLst>
        </pc:spChg>
        <pc:picChg chg="del">
          <ac:chgData name="Karl Spiteri" userId="f480f04d-12b7-4175-84d0-30a464e7eac6" providerId="ADAL" clId="{70E2AE1B-B3B7-42F5-B1D5-179F36DC5C46}" dt="2023-06-13T19:05:43.791" v="730" actId="478"/>
          <ac:picMkLst>
            <pc:docMk/>
            <pc:sldMk cId="366661882" sldId="268"/>
            <ac:picMk id="4" creationId="{F933E7FB-F249-8967-0379-BE706A48B968}"/>
          </ac:picMkLst>
        </pc:picChg>
        <pc:picChg chg="add del mod">
          <ac:chgData name="Karl Spiteri" userId="f480f04d-12b7-4175-84d0-30a464e7eac6" providerId="ADAL" clId="{70E2AE1B-B3B7-42F5-B1D5-179F36DC5C46}" dt="2023-06-13T19:06:31.439" v="746" actId="21"/>
          <ac:picMkLst>
            <pc:docMk/>
            <pc:sldMk cId="366661882" sldId="268"/>
            <ac:picMk id="5" creationId="{265BA22D-1ED8-56A5-1575-F3A416BB1F0C}"/>
          </ac:picMkLst>
        </pc:picChg>
      </pc:sldChg>
    </pc:docChg>
  </pc:docChgLst>
  <pc:docChgLst>
    <pc:chgData name="Karl Spiteri" userId="f480f04d-12b7-4175-84d0-30a464e7eac6" providerId="ADAL" clId="{AA7E3AE8-6F79-4D9D-938D-83468F962290}"/>
    <pc:docChg chg="undo redo custSel addSld delSld modSld sldOrd">
      <pc:chgData name="Karl Spiteri" userId="f480f04d-12b7-4175-84d0-30a464e7eac6" providerId="ADAL" clId="{AA7E3AE8-6F79-4D9D-938D-83468F962290}" dt="2023-09-24T23:19:34.594" v="2996" actId="1076"/>
      <pc:docMkLst>
        <pc:docMk/>
      </pc:docMkLst>
      <pc:sldChg chg="addSp delSp modSp mod">
        <pc:chgData name="Karl Spiteri" userId="f480f04d-12b7-4175-84d0-30a464e7eac6" providerId="ADAL" clId="{AA7E3AE8-6F79-4D9D-938D-83468F962290}" dt="2023-09-24T23:19:34.594" v="2996" actId="1076"/>
        <pc:sldMkLst>
          <pc:docMk/>
          <pc:sldMk cId="1698965399" sldId="256"/>
        </pc:sldMkLst>
        <pc:spChg chg="mod">
          <ac:chgData name="Karl Spiteri" userId="f480f04d-12b7-4175-84d0-30a464e7eac6" providerId="ADAL" clId="{AA7E3AE8-6F79-4D9D-938D-83468F962290}" dt="2023-09-24T23:18:47.570" v="2986" actId="20577"/>
          <ac:spMkLst>
            <pc:docMk/>
            <pc:sldMk cId="1698965399" sldId="256"/>
            <ac:spMk id="2" creationId="{95D719FC-61AC-C704-B959-96862D299C5B}"/>
          </ac:spMkLst>
        </pc:spChg>
        <pc:spChg chg="mod">
          <ac:chgData name="Karl Spiteri" userId="f480f04d-12b7-4175-84d0-30a464e7eac6" providerId="ADAL" clId="{AA7E3AE8-6F79-4D9D-938D-83468F962290}" dt="2023-09-24T23:19:34.594" v="2996" actId="1076"/>
          <ac:spMkLst>
            <pc:docMk/>
            <pc:sldMk cId="1698965399" sldId="256"/>
            <ac:spMk id="3" creationId="{50A89D43-1F1E-6105-0D12-80AFCC53FF67}"/>
          </ac:spMkLst>
        </pc:spChg>
        <pc:spChg chg="add mod">
          <ac:chgData name="Karl Spiteri" userId="f480f04d-12b7-4175-84d0-30a464e7eac6" providerId="ADAL" clId="{AA7E3AE8-6F79-4D9D-938D-83468F962290}" dt="2023-09-24T19:57:24.344" v="688"/>
          <ac:spMkLst>
            <pc:docMk/>
            <pc:sldMk cId="1698965399" sldId="256"/>
            <ac:spMk id="4" creationId="{9A7BDA6A-2988-1AFF-877D-72A71CB7DA5A}"/>
          </ac:spMkLst>
        </pc:spChg>
        <pc:spChg chg="add del mod">
          <ac:chgData name="Karl Spiteri" userId="f480f04d-12b7-4175-84d0-30a464e7eac6" providerId="ADAL" clId="{AA7E3AE8-6F79-4D9D-938D-83468F962290}" dt="2023-09-24T23:14:26.635" v="2945"/>
          <ac:spMkLst>
            <pc:docMk/>
            <pc:sldMk cId="1698965399" sldId="256"/>
            <ac:spMk id="6" creationId="{EA0E113B-3393-520A-B4CA-49DB90E64485}"/>
          </ac:spMkLst>
        </pc:spChg>
        <pc:spChg chg="add mod">
          <ac:chgData name="Karl Spiteri" userId="f480f04d-12b7-4175-84d0-30a464e7eac6" providerId="ADAL" clId="{AA7E3AE8-6F79-4D9D-938D-83468F962290}" dt="2023-09-24T23:14:17.076" v="2939" actId="21"/>
          <ac:spMkLst>
            <pc:docMk/>
            <pc:sldMk cId="1698965399" sldId="256"/>
            <ac:spMk id="7" creationId="{B897FB3F-63A4-F4C4-A061-B8779E1F38E8}"/>
          </ac:spMkLst>
        </pc:spChg>
      </pc:sldChg>
      <pc:sldChg chg="addSp delSp modSp mod ord">
        <pc:chgData name="Karl Spiteri" userId="f480f04d-12b7-4175-84d0-30a464e7eac6" providerId="ADAL" clId="{AA7E3AE8-6F79-4D9D-938D-83468F962290}" dt="2023-09-24T22:51:34.740" v="2773"/>
        <pc:sldMkLst>
          <pc:docMk/>
          <pc:sldMk cId="805310364" sldId="257"/>
        </pc:sldMkLst>
        <pc:spChg chg="mod">
          <ac:chgData name="Karl Spiteri" userId="f480f04d-12b7-4175-84d0-30a464e7eac6" providerId="ADAL" clId="{AA7E3AE8-6F79-4D9D-938D-83468F962290}" dt="2023-09-24T21:27:24.462" v="944" actId="120"/>
          <ac:spMkLst>
            <pc:docMk/>
            <pc:sldMk cId="805310364" sldId="257"/>
            <ac:spMk id="2" creationId="{16B56DA3-F983-C6D4-9439-6F3256A544BC}"/>
          </ac:spMkLst>
        </pc:spChg>
        <pc:spChg chg="mod">
          <ac:chgData name="Karl Spiteri" userId="f480f04d-12b7-4175-84d0-30a464e7eac6" providerId="ADAL" clId="{AA7E3AE8-6F79-4D9D-938D-83468F962290}" dt="2023-09-24T17:55:06.128" v="288" actId="27636"/>
          <ac:spMkLst>
            <pc:docMk/>
            <pc:sldMk cId="805310364" sldId="257"/>
            <ac:spMk id="3" creationId="{460F4360-7B26-C25D-E766-285AC013DE36}"/>
          </ac:spMkLst>
        </pc:spChg>
        <pc:spChg chg="del">
          <ac:chgData name="Karl Spiteri" userId="f480f04d-12b7-4175-84d0-30a464e7eac6" providerId="ADAL" clId="{AA7E3AE8-6F79-4D9D-938D-83468F962290}" dt="2023-09-24T19:57:16.967" v="687" actId="478"/>
          <ac:spMkLst>
            <pc:docMk/>
            <pc:sldMk cId="805310364" sldId="257"/>
            <ac:spMk id="4" creationId="{E6239423-C7E0-098D-76EB-2CC032BFBF2F}"/>
          </ac:spMkLst>
        </pc:spChg>
        <pc:spChg chg="mod">
          <ac:chgData name="Karl Spiteri" userId="f480f04d-12b7-4175-84d0-30a464e7eac6" providerId="ADAL" clId="{AA7E3AE8-6F79-4D9D-938D-83468F962290}" dt="2023-09-24T21:14:46.455" v="751" actId="20577"/>
          <ac:spMkLst>
            <pc:docMk/>
            <pc:sldMk cId="805310364" sldId="257"/>
            <ac:spMk id="5" creationId="{4C8D7F95-793B-54BA-B0CA-68A1A31B0A75}"/>
          </ac:spMkLst>
        </pc:spChg>
        <pc:spChg chg="add mod">
          <ac:chgData name="Karl Spiteri" userId="f480f04d-12b7-4175-84d0-30a464e7eac6" providerId="ADAL" clId="{AA7E3AE8-6F79-4D9D-938D-83468F962290}" dt="2023-09-24T19:57:15.332" v="686"/>
          <ac:spMkLst>
            <pc:docMk/>
            <pc:sldMk cId="805310364" sldId="257"/>
            <ac:spMk id="6" creationId="{7886650D-C67C-4F4E-6D37-DB70500167CB}"/>
          </ac:spMkLst>
        </pc:spChg>
      </pc:sldChg>
      <pc:sldChg chg="addSp delSp modSp mod">
        <pc:chgData name="Karl Spiteri" userId="f480f04d-12b7-4175-84d0-30a464e7eac6" providerId="ADAL" clId="{AA7E3AE8-6F79-4D9D-938D-83468F962290}" dt="2023-09-24T19:57:13.253" v="685" actId="478"/>
        <pc:sldMkLst>
          <pc:docMk/>
          <pc:sldMk cId="2045120017" sldId="258"/>
        </pc:sldMkLst>
        <pc:spChg chg="mod">
          <ac:chgData name="Karl Spiteri" userId="f480f04d-12b7-4175-84d0-30a464e7eac6" providerId="ADAL" clId="{AA7E3AE8-6F79-4D9D-938D-83468F962290}" dt="2023-09-24T17:58:01.252" v="350" actId="27636"/>
          <ac:spMkLst>
            <pc:docMk/>
            <pc:sldMk cId="2045120017" sldId="258"/>
            <ac:spMk id="3" creationId="{EBB08E31-71D3-859B-98BC-5B0DC8282F79}"/>
          </ac:spMkLst>
        </pc:spChg>
        <pc:spChg chg="del">
          <ac:chgData name="Karl Spiteri" userId="f480f04d-12b7-4175-84d0-30a464e7eac6" providerId="ADAL" clId="{AA7E3AE8-6F79-4D9D-938D-83468F962290}" dt="2023-09-24T19:57:13.253" v="685" actId="478"/>
          <ac:spMkLst>
            <pc:docMk/>
            <pc:sldMk cId="2045120017" sldId="258"/>
            <ac:spMk id="4" creationId="{76C2DAD9-4CA6-CD8E-7640-D3F58A78073E}"/>
          </ac:spMkLst>
        </pc:spChg>
        <pc:spChg chg="add mod">
          <ac:chgData name="Karl Spiteri" userId="f480f04d-12b7-4175-84d0-30a464e7eac6" providerId="ADAL" clId="{AA7E3AE8-6F79-4D9D-938D-83468F962290}" dt="2023-09-24T19:57:11.808" v="684"/>
          <ac:spMkLst>
            <pc:docMk/>
            <pc:sldMk cId="2045120017" sldId="258"/>
            <ac:spMk id="6" creationId="{60D30BDE-3305-A921-97A4-A75ED97500C7}"/>
          </ac:spMkLst>
        </pc:spChg>
        <pc:picChg chg="add mod">
          <ac:chgData name="Karl Spiteri" userId="f480f04d-12b7-4175-84d0-30a464e7eac6" providerId="ADAL" clId="{AA7E3AE8-6F79-4D9D-938D-83468F962290}" dt="2023-09-24T17:58:40.951" v="358" actId="1076"/>
          <ac:picMkLst>
            <pc:docMk/>
            <pc:sldMk cId="2045120017" sldId="258"/>
            <ac:picMk id="5" creationId="{8FCFE614-B7DF-A3EB-DC55-201ACD24933D}"/>
          </ac:picMkLst>
        </pc:picChg>
        <pc:picChg chg="mod">
          <ac:chgData name="Karl Spiteri" userId="f480f04d-12b7-4175-84d0-30a464e7eac6" providerId="ADAL" clId="{AA7E3AE8-6F79-4D9D-938D-83468F962290}" dt="2023-09-24T17:58:24.095" v="352" actId="167"/>
          <ac:picMkLst>
            <pc:docMk/>
            <pc:sldMk cId="2045120017" sldId="258"/>
            <ac:picMk id="1028" creationId="{34263BA8-A93C-F8F8-9CB6-036AD622C48D}"/>
          </ac:picMkLst>
        </pc:picChg>
      </pc:sldChg>
      <pc:sldChg chg="addSp delSp modSp mod">
        <pc:chgData name="Karl Spiteri" userId="f480f04d-12b7-4175-84d0-30a464e7eac6" providerId="ADAL" clId="{AA7E3AE8-6F79-4D9D-938D-83468F962290}" dt="2023-09-24T19:57:09.503" v="683" actId="478"/>
        <pc:sldMkLst>
          <pc:docMk/>
          <pc:sldMk cId="3413251483" sldId="259"/>
        </pc:sldMkLst>
        <pc:spChg chg="add mod">
          <ac:chgData name="Karl Spiteri" userId="f480f04d-12b7-4175-84d0-30a464e7eac6" providerId="ADAL" clId="{AA7E3AE8-6F79-4D9D-938D-83468F962290}" dt="2023-09-24T19:57:06.996" v="682"/>
          <ac:spMkLst>
            <pc:docMk/>
            <pc:sldMk cId="3413251483" sldId="259"/>
            <ac:spMk id="2" creationId="{AFA3A6B7-9074-7129-37A7-4CE228CB8183}"/>
          </ac:spMkLst>
        </pc:spChg>
        <pc:spChg chg="del">
          <ac:chgData name="Karl Spiteri" userId="f480f04d-12b7-4175-84d0-30a464e7eac6" providerId="ADAL" clId="{AA7E3AE8-6F79-4D9D-938D-83468F962290}" dt="2023-09-24T19:57:09.503" v="683" actId="478"/>
          <ac:spMkLst>
            <pc:docMk/>
            <pc:sldMk cId="3413251483" sldId="259"/>
            <ac:spMk id="4" creationId="{26A2407F-67BD-002F-080E-65771DA422C4}"/>
          </ac:spMkLst>
        </pc:spChg>
      </pc:sldChg>
      <pc:sldChg chg="addSp delSp modSp mod">
        <pc:chgData name="Karl Spiteri" userId="f480f04d-12b7-4175-84d0-30a464e7eac6" providerId="ADAL" clId="{AA7E3AE8-6F79-4D9D-938D-83468F962290}" dt="2023-09-24T22:17:26.261" v="1684" actId="20577"/>
        <pc:sldMkLst>
          <pc:docMk/>
          <pc:sldMk cId="445987837" sldId="260"/>
        </pc:sldMkLst>
        <pc:spChg chg="mod">
          <ac:chgData name="Karl Spiteri" userId="f480f04d-12b7-4175-84d0-30a464e7eac6" providerId="ADAL" clId="{AA7E3AE8-6F79-4D9D-938D-83468F962290}" dt="2023-09-24T22:17:26.261" v="1684" actId="20577"/>
          <ac:spMkLst>
            <pc:docMk/>
            <pc:sldMk cId="445987837" sldId="260"/>
            <ac:spMk id="2" creationId="{419536FE-1AF3-EFA2-E198-86A6763E0A45}"/>
          </ac:spMkLst>
        </pc:spChg>
        <pc:spChg chg="add del mod">
          <ac:chgData name="Karl Spiteri" userId="f480f04d-12b7-4175-84d0-30a464e7eac6" providerId="ADAL" clId="{AA7E3AE8-6F79-4D9D-938D-83468F962290}" dt="2023-09-24T22:17:06.656" v="1667" actId="20577"/>
          <ac:spMkLst>
            <pc:docMk/>
            <pc:sldMk cId="445987837" sldId="260"/>
            <ac:spMk id="3" creationId="{136E4A6C-FA8B-3B4F-C65E-0071221F1B7C}"/>
          </ac:spMkLst>
        </pc:spChg>
        <pc:spChg chg="del">
          <ac:chgData name="Karl Spiteri" userId="f480f04d-12b7-4175-84d0-30a464e7eac6" providerId="ADAL" clId="{AA7E3AE8-6F79-4D9D-938D-83468F962290}" dt="2023-09-24T19:57:00.266" v="679" actId="478"/>
          <ac:spMkLst>
            <pc:docMk/>
            <pc:sldMk cId="445987837" sldId="260"/>
            <ac:spMk id="4" creationId="{C0D9EE94-C43A-F7CC-5457-9EC3451AABF6}"/>
          </ac:spMkLst>
        </pc:spChg>
        <pc:spChg chg="del">
          <ac:chgData name="Karl Spiteri" userId="f480f04d-12b7-4175-84d0-30a464e7eac6" providerId="ADAL" clId="{AA7E3AE8-6F79-4D9D-938D-83468F962290}" dt="2023-09-24T21:18:10.837" v="807" actId="21"/>
          <ac:spMkLst>
            <pc:docMk/>
            <pc:sldMk cId="445987837" sldId="260"/>
            <ac:spMk id="6" creationId="{941BDBD6-4596-5F6A-E5D7-B35E3B830A0D}"/>
          </ac:spMkLst>
        </pc:spChg>
        <pc:spChg chg="add mod">
          <ac:chgData name="Karl Spiteri" userId="f480f04d-12b7-4175-84d0-30a464e7eac6" providerId="ADAL" clId="{AA7E3AE8-6F79-4D9D-938D-83468F962290}" dt="2023-09-24T19:56:59.053" v="678"/>
          <ac:spMkLst>
            <pc:docMk/>
            <pc:sldMk cId="445987837" sldId="260"/>
            <ac:spMk id="8" creationId="{DAE758DF-13BD-0EA1-9766-C37DAB3ED9E5}"/>
          </ac:spMkLst>
        </pc:spChg>
        <pc:picChg chg="del mod">
          <ac:chgData name="Karl Spiteri" userId="f480f04d-12b7-4175-84d0-30a464e7eac6" providerId="ADAL" clId="{AA7E3AE8-6F79-4D9D-938D-83468F962290}" dt="2023-09-24T21:18:21.279" v="810" actId="478"/>
          <ac:picMkLst>
            <pc:docMk/>
            <pc:sldMk cId="445987837" sldId="260"/>
            <ac:picMk id="5" creationId="{31FE4923-4EF1-902C-FF3A-5F2770C39600}"/>
          </ac:picMkLst>
        </pc:picChg>
        <pc:picChg chg="del mod">
          <ac:chgData name="Karl Spiteri" userId="f480f04d-12b7-4175-84d0-30a464e7eac6" providerId="ADAL" clId="{AA7E3AE8-6F79-4D9D-938D-83468F962290}" dt="2023-09-24T21:18:21.689" v="811" actId="478"/>
          <ac:picMkLst>
            <pc:docMk/>
            <pc:sldMk cId="445987837" sldId="260"/>
            <ac:picMk id="7" creationId="{BDBAEA63-CDB7-45DA-82DA-47E3A563DE3D}"/>
          </ac:picMkLst>
        </pc:picChg>
        <pc:picChg chg="add del mod">
          <ac:chgData name="Karl Spiteri" userId="f480f04d-12b7-4175-84d0-30a464e7eac6" providerId="ADAL" clId="{AA7E3AE8-6F79-4D9D-938D-83468F962290}" dt="2023-09-23T21:33:20.526" v="9" actId="21"/>
          <ac:picMkLst>
            <pc:docMk/>
            <pc:sldMk cId="445987837" sldId="260"/>
            <ac:picMk id="8" creationId="{5E2CD7E2-F4B7-3BEC-596B-770B06161D26}"/>
          </ac:picMkLst>
        </pc:picChg>
        <pc:picChg chg="add del mod">
          <ac:chgData name="Karl Spiteri" userId="f480f04d-12b7-4175-84d0-30a464e7eac6" providerId="ADAL" clId="{AA7E3AE8-6F79-4D9D-938D-83468F962290}" dt="2023-09-24T21:20:11.941" v="862"/>
          <ac:picMkLst>
            <pc:docMk/>
            <pc:sldMk cId="445987837" sldId="260"/>
            <ac:picMk id="9" creationId="{D42B77A2-5502-7219-80E8-13CE3C9A4FDD}"/>
          </ac:picMkLst>
        </pc:picChg>
        <pc:picChg chg="add mod">
          <ac:chgData name="Karl Spiteri" userId="f480f04d-12b7-4175-84d0-30a464e7eac6" providerId="ADAL" clId="{AA7E3AE8-6F79-4D9D-938D-83468F962290}" dt="2023-09-24T22:08:30.152" v="1421" actId="1076"/>
          <ac:picMkLst>
            <pc:docMk/>
            <pc:sldMk cId="445987837" sldId="260"/>
            <ac:picMk id="10" creationId="{24ACBEC6-4F5B-98F3-8C2D-04B60E0D6215}"/>
          </ac:picMkLst>
        </pc:picChg>
      </pc:sldChg>
      <pc:sldChg chg="addSp delSp modSp mod ord">
        <pc:chgData name="Karl Spiteri" userId="f480f04d-12b7-4175-84d0-30a464e7eac6" providerId="ADAL" clId="{AA7E3AE8-6F79-4D9D-938D-83468F962290}" dt="2023-09-24T22:06:54.225" v="1371" actId="1076"/>
        <pc:sldMkLst>
          <pc:docMk/>
          <pc:sldMk cId="1621250466" sldId="261"/>
        </pc:sldMkLst>
        <pc:spChg chg="add mod">
          <ac:chgData name="Karl Spiteri" userId="f480f04d-12b7-4175-84d0-30a464e7eac6" providerId="ADAL" clId="{AA7E3AE8-6F79-4D9D-938D-83468F962290}" dt="2023-09-24T19:56:55.442" v="676"/>
          <ac:spMkLst>
            <pc:docMk/>
            <pc:sldMk cId="1621250466" sldId="261"/>
            <ac:spMk id="5" creationId="{1BC6B55E-5035-ABCB-E45D-AEE515B17A2C}"/>
          </ac:spMkLst>
        </pc:spChg>
        <pc:spChg chg="del">
          <ac:chgData name="Karl Spiteri" userId="f480f04d-12b7-4175-84d0-30a464e7eac6" providerId="ADAL" clId="{AA7E3AE8-6F79-4D9D-938D-83468F962290}" dt="2023-09-24T22:06:49.635" v="1369" actId="478"/>
          <ac:spMkLst>
            <pc:docMk/>
            <pc:sldMk cId="1621250466" sldId="261"/>
            <ac:spMk id="6" creationId="{FAD72571-87F0-F0AB-0AC8-ABC409004DA2}"/>
          </ac:spMkLst>
        </pc:spChg>
        <pc:spChg chg="del">
          <ac:chgData name="Karl Spiteri" userId="f480f04d-12b7-4175-84d0-30a464e7eac6" providerId="ADAL" clId="{AA7E3AE8-6F79-4D9D-938D-83468F962290}" dt="2023-09-24T19:56:56.849" v="677" actId="478"/>
          <ac:spMkLst>
            <pc:docMk/>
            <pc:sldMk cId="1621250466" sldId="261"/>
            <ac:spMk id="10" creationId="{09DBBE40-5011-7C9C-F90A-E1C09421D0CC}"/>
          </ac:spMkLst>
        </pc:spChg>
        <pc:picChg chg="add mod">
          <ac:chgData name="Karl Spiteri" userId="f480f04d-12b7-4175-84d0-30a464e7eac6" providerId="ADAL" clId="{AA7E3AE8-6F79-4D9D-938D-83468F962290}" dt="2023-09-23T21:41:37.824" v="18"/>
          <ac:picMkLst>
            <pc:docMk/>
            <pc:sldMk cId="1621250466" sldId="261"/>
            <ac:picMk id="4" creationId="{D00AB0E7-08D4-5ED6-43C4-C4F8FE317D90}"/>
          </ac:picMkLst>
        </pc:picChg>
        <pc:picChg chg="add mod">
          <ac:chgData name="Karl Spiteri" userId="f480f04d-12b7-4175-84d0-30a464e7eac6" providerId="ADAL" clId="{AA7E3AE8-6F79-4D9D-938D-83468F962290}" dt="2023-09-23T21:41:39.178" v="19"/>
          <ac:picMkLst>
            <pc:docMk/>
            <pc:sldMk cId="1621250466" sldId="261"/>
            <ac:picMk id="5" creationId="{720976AF-72B5-077C-3349-9DED2B48B94D}"/>
          </ac:picMkLst>
        </pc:picChg>
        <pc:picChg chg="mod">
          <ac:chgData name="Karl Spiteri" userId="f480f04d-12b7-4175-84d0-30a464e7eac6" providerId="ADAL" clId="{AA7E3AE8-6F79-4D9D-938D-83468F962290}" dt="2023-09-24T22:06:54.225" v="1371" actId="1076"/>
          <ac:picMkLst>
            <pc:docMk/>
            <pc:sldMk cId="1621250466" sldId="261"/>
            <ac:picMk id="7" creationId="{9D2089B2-DB0D-03A1-799C-3CDC57EA209D}"/>
          </ac:picMkLst>
        </pc:picChg>
      </pc:sldChg>
      <pc:sldChg chg="addSp delSp modSp del mod ord">
        <pc:chgData name="Karl Spiteri" userId="f480f04d-12b7-4175-84d0-30a464e7eac6" providerId="ADAL" clId="{AA7E3AE8-6F79-4D9D-938D-83468F962290}" dt="2023-09-24T21:19:35.287" v="836" actId="47"/>
        <pc:sldMkLst>
          <pc:docMk/>
          <pc:sldMk cId="3709317348" sldId="262"/>
        </pc:sldMkLst>
        <pc:spChg chg="mod">
          <ac:chgData name="Karl Spiteri" userId="f480f04d-12b7-4175-84d0-30a464e7eac6" providerId="ADAL" clId="{AA7E3AE8-6F79-4D9D-938D-83468F962290}" dt="2023-09-24T21:19:29.239" v="834" actId="21"/>
          <ac:spMkLst>
            <pc:docMk/>
            <pc:sldMk cId="3709317348" sldId="262"/>
            <ac:spMk id="2" creationId="{08F2FAF5-E329-7DCA-3429-4DA4A197B70C}"/>
          </ac:spMkLst>
        </pc:spChg>
        <pc:spChg chg="mod">
          <ac:chgData name="Karl Spiteri" userId="f480f04d-12b7-4175-84d0-30a464e7eac6" providerId="ADAL" clId="{AA7E3AE8-6F79-4D9D-938D-83468F962290}" dt="2023-09-24T21:19:02.288" v="824" actId="21"/>
          <ac:spMkLst>
            <pc:docMk/>
            <pc:sldMk cId="3709317348" sldId="262"/>
            <ac:spMk id="3" creationId="{55186606-C7CC-32BD-EB86-DE412DE04666}"/>
          </ac:spMkLst>
        </pc:spChg>
        <pc:spChg chg="del">
          <ac:chgData name="Karl Spiteri" userId="f480f04d-12b7-4175-84d0-30a464e7eac6" providerId="ADAL" clId="{AA7E3AE8-6F79-4D9D-938D-83468F962290}" dt="2023-09-24T19:56:51.817" v="675" actId="478"/>
          <ac:spMkLst>
            <pc:docMk/>
            <pc:sldMk cId="3709317348" sldId="262"/>
            <ac:spMk id="6" creationId="{EB2A664C-0D59-2F32-0E55-A39509D2DDF9}"/>
          </ac:spMkLst>
        </pc:spChg>
        <pc:spChg chg="add del mod">
          <ac:chgData name="Karl Spiteri" userId="f480f04d-12b7-4175-84d0-30a464e7eac6" providerId="ADAL" clId="{AA7E3AE8-6F79-4D9D-938D-83468F962290}" dt="2023-09-24T19:56:44.544" v="671"/>
          <ac:spMkLst>
            <pc:docMk/>
            <pc:sldMk cId="3709317348" sldId="262"/>
            <ac:spMk id="8" creationId="{CADB805B-E541-3E95-ACB0-A69A0DBFED99}"/>
          </ac:spMkLst>
        </pc:spChg>
        <pc:spChg chg="add mod">
          <ac:chgData name="Karl Spiteri" userId="f480f04d-12b7-4175-84d0-30a464e7eac6" providerId="ADAL" clId="{AA7E3AE8-6F79-4D9D-938D-83468F962290}" dt="2023-09-24T19:56:50.178" v="674"/>
          <ac:spMkLst>
            <pc:docMk/>
            <pc:sldMk cId="3709317348" sldId="262"/>
            <ac:spMk id="10" creationId="{24AEC4FE-FAFD-F3F0-DCDB-1B5BC2C8C3D3}"/>
          </ac:spMkLst>
        </pc:spChg>
        <pc:picChg chg="del mod">
          <ac:chgData name="Karl Spiteri" userId="f480f04d-12b7-4175-84d0-30a464e7eac6" providerId="ADAL" clId="{AA7E3AE8-6F79-4D9D-938D-83468F962290}" dt="2023-09-24T21:19:05.465" v="826" actId="21"/>
          <ac:picMkLst>
            <pc:docMk/>
            <pc:sldMk cId="3709317348" sldId="262"/>
            <ac:picMk id="4" creationId="{EB30D70D-C400-95F7-50CE-DA90FD0D5538}"/>
          </ac:picMkLst>
        </pc:picChg>
        <pc:picChg chg="add mod ord">
          <ac:chgData name="Karl Spiteri" userId="f480f04d-12b7-4175-84d0-30a464e7eac6" providerId="ADAL" clId="{AA7E3AE8-6F79-4D9D-938D-83468F962290}" dt="2023-09-24T14:42:18.829" v="93" actId="167"/>
          <ac:picMkLst>
            <pc:docMk/>
            <pc:sldMk cId="3709317348" sldId="262"/>
            <ac:picMk id="5" creationId="{CBD9061B-6D72-00CF-0CA6-EB1F80770588}"/>
          </ac:picMkLst>
        </pc:picChg>
        <pc:picChg chg="add del mod">
          <ac:chgData name="Karl Spiteri" userId="f480f04d-12b7-4175-84d0-30a464e7eac6" providerId="ADAL" clId="{AA7E3AE8-6F79-4D9D-938D-83468F962290}" dt="2023-09-23T21:43:08.504" v="25" actId="21"/>
          <ac:picMkLst>
            <pc:docMk/>
            <pc:sldMk cId="3709317348" sldId="262"/>
            <ac:picMk id="5" creationId="{E6839933-A4FA-3506-FDA1-3B177C9C6536}"/>
          </ac:picMkLst>
        </pc:picChg>
        <pc:picChg chg="add del mod">
          <ac:chgData name="Karl Spiteri" userId="f480f04d-12b7-4175-84d0-30a464e7eac6" providerId="ADAL" clId="{AA7E3AE8-6F79-4D9D-938D-83468F962290}" dt="2023-09-24T14:42:20.820" v="94" actId="21"/>
          <ac:picMkLst>
            <pc:docMk/>
            <pc:sldMk cId="3709317348" sldId="262"/>
            <ac:picMk id="7" creationId="{4D0AD70C-9CE8-FCED-D1AA-1AAB669B2618}"/>
          </ac:picMkLst>
        </pc:picChg>
      </pc:sldChg>
      <pc:sldChg chg="addSp delSp modSp del mod">
        <pc:chgData name="Karl Spiteri" userId="f480f04d-12b7-4175-84d0-30a464e7eac6" providerId="ADAL" clId="{AA7E3AE8-6F79-4D9D-938D-83468F962290}" dt="2023-09-24T22:06:11.242" v="1368" actId="47"/>
        <pc:sldMkLst>
          <pc:docMk/>
          <pc:sldMk cId="384574193" sldId="263"/>
        </pc:sldMkLst>
        <pc:spChg chg="mod">
          <ac:chgData name="Karl Spiteri" userId="f480f04d-12b7-4175-84d0-30a464e7eac6" providerId="ADAL" clId="{AA7E3AE8-6F79-4D9D-938D-83468F962290}" dt="2023-09-24T21:18:00.879" v="804"/>
          <ac:spMkLst>
            <pc:docMk/>
            <pc:sldMk cId="384574193" sldId="263"/>
            <ac:spMk id="2" creationId="{6ADE8A97-E582-F215-1E24-019263E5E881}"/>
          </ac:spMkLst>
        </pc:spChg>
        <pc:spChg chg="mod">
          <ac:chgData name="Karl Spiteri" userId="f480f04d-12b7-4175-84d0-30a464e7eac6" providerId="ADAL" clId="{AA7E3AE8-6F79-4D9D-938D-83468F962290}" dt="2023-09-24T22:02:55.821" v="1140" actId="20577"/>
          <ac:spMkLst>
            <pc:docMk/>
            <pc:sldMk cId="384574193" sldId="263"/>
            <ac:spMk id="3" creationId="{7C1CE627-462A-7B7C-4DAF-7BF5C19DA1DE}"/>
          </ac:spMkLst>
        </pc:spChg>
        <pc:spChg chg="del">
          <ac:chgData name="Karl Spiteri" userId="f480f04d-12b7-4175-84d0-30a464e7eac6" providerId="ADAL" clId="{AA7E3AE8-6F79-4D9D-938D-83468F962290}" dt="2023-09-24T19:57:04.606" v="681" actId="478"/>
          <ac:spMkLst>
            <pc:docMk/>
            <pc:sldMk cId="384574193" sldId="263"/>
            <ac:spMk id="4" creationId="{ABCF8B2C-89D0-5255-2286-C6710B50863F}"/>
          </ac:spMkLst>
        </pc:spChg>
        <pc:spChg chg="add mod">
          <ac:chgData name="Karl Spiteri" userId="f480f04d-12b7-4175-84d0-30a464e7eac6" providerId="ADAL" clId="{AA7E3AE8-6F79-4D9D-938D-83468F962290}" dt="2023-09-24T19:57:03.100" v="680"/>
          <ac:spMkLst>
            <pc:docMk/>
            <pc:sldMk cId="384574193" sldId="263"/>
            <ac:spMk id="5" creationId="{1B01A07A-EC85-C1A3-F088-33A4F76A42C6}"/>
          </ac:spMkLst>
        </pc:spChg>
        <pc:spChg chg="add mod">
          <ac:chgData name="Karl Spiteri" userId="f480f04d-12b7-4175-84d0-30a464e7eac6" providerId="ADAL" clId="{AA7E3AE8-6F79-4D9D-938D-83468F962290}" dt="2023-09-24T21:18:14.332" v="808"/>
          <ac:spMkLst>
            <pc:docMk/>
            <pc:sldMk cId="384574193" sldId="263"/>
            <ac:spMk id="8" creationId="{1DA19A33-AECB-E5EA-617B-483235D65F40}"/>
          </ac:spMkLst>
        </pc:spChg>
        <pc:picChg chg="add mod">
          <ac:chgData name="Karl Spiteri" userId="f480f04d-12b7-4175-84d0-30a464e7eac6" providerId="ADAL" clId="{AA7E3AE8-6F79-4D9D-938D-83468F962290}" dt="2023-09-24T21:17:29.531" v="794" actId="1076"/>
          <ac:picMkLst>
            <pc:docMk/>
            <pc:sldMk cId="384574193" sldId="263"/>
            <ac:picMk id="6" creationId="{8DE23FFF-A3F0-5F02-1DBA-3C7175B8C53E}"/>
          </ac:picMkLst>
        </pc:picChg>
        <pc:picChg chg="add mod">
          <ac:chgData name="Karl Spiteri" userId="f480f04d-12b7-4175-84d0-30a464e7eac6" providerId="ADAL" clId="{AA7E3AE8-6F79-4D9D-938D-83468F962290}" dt="2023-09-24T21:17:29.531" v="794" actId="1076"/>
          <ac:picMkLst>
            <pc:docMk/>
            <pc:sldMk cId="384574193" sldId="263"/>
            <ac:picMk id="7" creationId="{2544950C-2EAE-BD1A-3B93-85D5AF017591}"/>
          </ac:picMkLst>
        </pc:picChg>
        <pc:picChg chg="del">
          <ac:chgData name="Karl Spiteri" userId="f480f04d-12b7-4175-84d0-30a464e7eac6" providerId="ADAL" clId="{AA7E3AE8-6F79-4D9D-938D-83468F962290}" dt="2023-09-24T21:17:16.028" v="790" actId="21"/>
          <ac:picMkLst>
            <pc:docMk/>
            <pc:sldMk cId="384574193" sldId="263"/>
            <ac:picMk id="1026" creationId="{6ACDABFC-5075-5F8B-1A05-CF8FC18699F8}"/>
          </ac:picMkLst>
        </pc:picChg>
      </pc:sldChg>
      <pc:sldChg chg="addSp delSp modSp del mod ord">
        <pc:chgData name="Karl Spiteri" userId="f480f04d-12b7-4175-84d0-30a464e7eac6" providerId="ADAL" clId="{AA7E3AE8-6F79-4D9D-938D-83468F962290}" dt="2023-09-24T21:23:16.064" v="930" actId="47"/>
        <pc:sldMkLst>
          <pc:docMk/>
          <pc:sldMk cId="330877853" sldId="264"/>
        </pc:sldMkLst>
        <pc:spChg chg="mod">
          <ac:chgData name="Karl Spiteri" userId="f480f04d-12b7-4175-84d0-30a464e7eac6" providerId="ADAL" clId="{AA7E3AE8-6F79-4D9D-938D-83468F962290}" dt="2023-09-24T21:23:11.466" v="928" actId="21"/>
          <ac:spMkLst>
            <pc:docMk/>
            <pc:sldMk cId="330877853" sldId="264"/>
            <ac:spMk id="2" creationId="{DF5E0CF5-65C3-634B-C5F6-CD11FA2862F2}"/>
          </ac:spMkLst>
        </pc:spChg>
        <pc:spChg chg="mod">
          <ac:chgData name="Karl Spiteri" userId="f480f04d-12b7-4175-84d0-30a464e7eac6" providerId="ADAL" clId="{AA7E3AE8-6F79-4D9D-938D-83468F962290}" dt="2023-09-24T21:23:07.678" v="926" actId="21"/>
          <ac:spMkLst>
            <pc:docMk/>
            <pc:sldMk cId="330877853" sldId="264"/>
            <ac:spMk id="3" creationId="{8C1322CF-2B97-8669-2424-C7608F0ED40E}"/>
          </ac:spMkLst>
        </pc:spChg>
        <pc:spChg chg="del">
          <ac:chgData name="Karl Spiteri" userId="f480f04d-12b7-4175-84d0-30a464e7eac6" providerId="ADAL" clId="{AA7E3AE8-6F79-4D9D-938D-83468F962290}" dt="2023-09-24T19:56:11.940" v="659" actId="478"/>
          <ac:spMkLst>
            <pc:docMk/>
            <pc:sldMk cId="330877853" sldId="264"/>
            <ac:spMk id="4" creationId="{C856E437-2F4C-25FE-8525-42B08DC617E2}"/>
          </ac:spMkLst>
        </pc:spChg>
        <pc:spChg chg="add mod">
          <ac:chgData name="Karl Spiteri" userId="f480f04d-12b7-4175-84d0-30a464e7eac6" providerId="ADAL" clId="{AA7E3AE8-6F79-4D9D-938D-83468F962290}" dt="2023-09-24T19:56:10.410" v="658"/>
          <ac:spMkLst>
            <pc:docMk/>
            <pc:sldMk cId="330877853" sldId="264"/>
            <ac:spMk id="11" creationId="{31791340-290D-DDFF-1F55-D4072A866257}"/>
          </ac:spMkLst>
        </pc:spChg>
        <pc:picChg chg="add del mod">
          <ac:chgData name="Karl Spiteri" userId="f480f04d-12b7-4175-84d0-30a464e7eac6" providerId="ADAL" clId="{AA7E3AE8-6F79-4D9D-938D-83468F962290}" dt="2023-09-24T14:43:32.728" v="114" actId="21"/>
          <ac:picMkLst>
            <pc:docMk/>
            <pc:sldMk cId="330877853" sldId="264"/>
            <ac:picMk id="5" creationId="{5147845A-E417-92B2-74EB-B20B4D4545DE}"/>
          </ac:picMkLst>
        </pc:picChg>
        <pc:picChg chg="mod ord">
          <ac:chgData name="Karl Spiteri" userId="f480f04d-12b7-4175-84d0-30a464e7eac6" providerId="ADAL" clId="{AA7E3AE8-6F79-4D9D-938D-83468F962290}" dt="2023-09-24T17:58:57.324" v="360" actId="167"/>
          <ac:picMkLst>
            <pc:docMk/>
            <pc:sldMk cId="330877853" sldId="264"/>
            <ac:picMk id="7" creationId="{234DC5A8-D40B-D4AC-E3D3-BDFDECC8F273}"/>
          </ac:picMkLst>
        </pc:picChg>
        <pc:picChg chg="add del mod">
          <ac:chgData name="Karl Spiteri" userId="f480f04d-12b7-4175-84d0-30a464e7eac6" providerId="ADAL" clId="{AA7E3AE8-6F79-4D9D-938D-83468F962290}" dt="2023-09-24T14:43:07.522" v="105" actId="21"/>
          <ac:picMkLst>
            <pc:docMk/>
            <pc:sldMk cId="330877853" sldId="264"/>
            <ac:picMk id="8" creationId="{CC55BCDC-1A89-2E36-876E-642329B5D6B5}"/>
          </ac:picMkLst>
        </pc:picChg>
        <pc:picChg chg="add mod ord">
          <ac:chgData name="Karl Spiteri" userId="f480f04d-12b7-4175-84d0-30a464e7eac6" providerId="ADAL" clId="{AA7E3AE8-6F79-4D9D-938D-83468F962290}" dt="2023-09-24T14:43:03.588" v="103" actId="167"/>
          <ac:picMkLst>
            <pc:docMk/>
            <pc:sldMk cId="330877853" sldId="264"/>
            <ac:picMk id="9" creationId="{4E0357E6-A1EA-15E3-C6AB-43659D61DC8C}"/>
          </ac:picMkLst>
        </pc:picChg>
        <pc:picChg chg="add del mod">
          <ac:chgData name="Karl Spiteri" userId="f480f04d-12b7-4175-84d0-30a464e7eac6" providerId="ADAL" clId="{AA7E3AE8-6F79-4D9D-938D-83468F962290}" dt="2023-09-24T21:23:02.171" v="923" actId="21"/>
          <ac:picMkLst>
            <pc:docMk/>
            <pc:sldMk cId="330877853" sldId="264"/>
            <ac:picMk id="10" creationId="{798FDF8F-A6CB-CFB1-7F95-9562FB613F66}"/>
          </ac:picMkLst>
        </pc:picChg>
      </pc:sldChg>
      <pc:sldChg chg="addSp delSp modSp del mod ord">
        <pc:chgData name="Karl Spiteri" userId="f480f04d-12b7-4175-84d0-30a464e7eac6" providerId="ADAL" clId="{AA7E3AE8-6F79-4D9D-938D-83468F962290}" dt="2023-09-24T21:23:36.439" v="938" actId="47"/>
        <pc:sldMkLst>
          <pc:docMk/>
          <pc:sldMk cId="308071987" sldId="266"/>
        </pc:sldMkLst>
        <pc:spChg chg="del">
          <ac:chgData name="Karl Spiteri" userId="f480f04d-12b7-4175-84d0-30a464e7eac6" providerId="ADAL" clId="{AA7E3AE8-6F79-4D9D-938D-83468F962290}" dt="2023-09-24T19:56:08.574" v="657" actId="478"/>
          <ac:spMkLst>
            <pc:docMk/>
            <pc:sldMk cId="308071987" sldId="266"/>
            <ac:spMk id="2" creationId="{B965B3F2-D081-29E3-41EA-F982F91CA19E}"/>
          </ac:spMkLst>
        </pc:spChg>
        <pc:spChg chg="mod">
          <ac:chgData name="Karl Spiteri" userId="f480f04d-12b7-4175-84d0-30a464e7eac6" providerId="ADAL" clId="{AA7E3AE8-6F79-4D9D-938D-83468F962290}" dt="2023-09-24T21:23:27.146" v="932" actId="27636"/>
          <ac:spMkLst>
            <pc:docMk/>
            <pc:sldMk cId="308071987" sldId="266"/>
            <ac:spMk id="3" creationId="{63E1A21F-3B7B-69F2-367C-B9918275FADD}"/>
          </ac:spMkLst>
        </pc:spChg>
        <pc:spChg chg="mod">
          <ac:chgData name="Karl Spiteri" userId="f480f04d-12b7-4175-84d0-30a464e7eac6" providerId="ADAL" clId="{AA7E3AE8-6F79-4D9D-938D-83468F962290}" dt="2023-09-24T21:23:31.745" v="935" actId="21"/>
          <ac:spMkLst>
            <pc:docMk/>
            <pc:sldMk cId="308071987" sldId="266"/>
            <ac:spMk id="5" creationId="{3845D80D-091E-1B8C-61EB-8735E29B89E6}"/>
          </ac:spMkLst>
        </pc:spChg>
        <pc:spChg chg="add del">
          <ac:chgData name="Karl Spiteri" userId="f480f04d-12b7-4175-84d0-30a464e7eac6" providerId="ADAL" clId="{AA7E3AE8-6F79-4D9D-938D-83468F962290}" dt="2023-09-24T18:01:27.719" v="366"/>
          <ac:spMkLst>
            <pc:docMk/>
            <pc:sldMk cId="308071987" sldId="266"/>
            <ac:spMk id="7" creationId="{3FE3A9FA-A96C-EE53-3254-13FFDF0AB683}"/>
          </ac:spMkLst>
        </pc:spChg>
        <pc:spChg chg="add mod">
          <ac:chgData name="Karl Spiteri" userId="f480f04d-12b7-4175-84d0-30a464e7eac6" providerId="ADAL" clId="{AA7E3AE8-6F79-4D9D-938D-83468F962290}" dt="2023-09-24T19:56:06.400" v="656"/>
          <ac:spMkLst>
            <pc:docMk/>
            <pc:sldMk cId="308071987" sldId="266"/>
            <ac:spMk id="8" creationId="{4DE25456-0AD9-2867-3B1B-5B0BF4381E7F}"/>
          </ac:spMkLst>
        </pc:spChg>
        <pc:picChg chg="add del mod">
          <ac:chgData name="Karl Spiteri" userId="f480f04d-12b7-4175-84d0-30a464e7eac6" providerId="ADAL" clId="{AA7E3AE8-6F79-4D9D-938D-83468F962290}" dt="2023-09-24T17:55:59.826" v="292" actId="478"/>
          <ac:picMkLst>
            <pc:docMk/>
            <pc:sldMk cId="308071987" sldId="266"/>
            <ac:picMk id="4" creationId="{E54480A3-F839-A238-3C14-5A3127E73269}"/>
          </ac:picMkLst>
        </pc:picChg>
        <pc:picChg chg="add del mod">
          <ac:chgData name="Karl Spiteri" userId="f480f04d-12b7-4175-84d0-30a464e7eac6" providerId="ADAL" clId="{AA7E3AE8-6F79-4D9D-938D-83468F962290}" dt="2023-09-24T17:55:59.388" v="291" actId="478"/>
          <ac:picMkLst>
            <pc:docMk/>
            <pc:sldMk cId="308071987" sldId="266"/>
            <ac:picMk id="6" creationId="{647F3D16-FD81-9BAF-B4D1-5303FE0538D5}"/>
          </ac:picMkLst>
        </pc:picChg>
        <pc:picChg chg="del">
          <ac:chgData name="Karl Spiteri" userId="f480f04d-12b7-4175-84d0-30a464e7eac6" providerId="ADAL" clId="{AA7E3AE8-6F79-4D9D-938D-83468F962290}" dt="2023-09-24T18:26:06.267" v="392" actId="478"/>
          <ac:picMkLst>
            <pc:docMk/>
            <pc:sldMk cId="308071987" sldId="266"/>
            <ac:picMk id="66" creationId="{7567E030-B43C-094A-0A90-609BE2E508F9}"/>
          </ac:picMkLst>
        </pc:picChg>
      </pc:sldChg>
      <pc:sldChg chg="delSp modSp del mod">
        <pc:chgData name="Karl Spiteri" userId="f480f04d-12b7-4175-84d0-30a464e7eac6" providerId="ADAL" clId="{AA7E3AE8-6F79-4D9D-938D-83468F962290}" dt="2023-09-24T18:50:35.155" v="513" actId="47"/>
        <pc:sldMkLst>
          <pc:docMk/>
          <pc:sldMk cId="2850593801" sldId="267"/>
        </pc:sldMkLst>
        <pc:picChg chg="del mod">
          <ac:chgData name="Karl Spiteri" userId="f480f04d-12b7-4175-84d0-30a464e7eac6" providerId="ADAL" clId="{AA7E3AE8-6F79-4D9D-938D-83468F962290}" dt="2023-09-24T18:47:18.442" v="488" actId="21"/>
          <ac:picMkLst>
            <pc:docMk/>
            <pc:sldMk cId="2850593801" sldId="267"/>
            <ac:picMk id="5" creationId="{E6C82840-195C-1BA1-3D8B-CD8753338428}"/>
          </ac:picMkLst>
        </pc:picChg>
        <pc:picChg chg="del mod">
          <ac:chgData name="Karl Spiteri" userId="f480f04d-12b7-4175-84d0-30a464e7eac6" providerId="ADAL" clId="{AA7E3AE8-6F79-4D9D-938D-83468F962290}" dt="2023-09-24T18:47:15.517" v="486" actId="21"/>
          <ac:picMkLst>
            <pc:docMk/>
            <pc:sldMk cId="2850593801" sldId="267"/>
            <ac:picMk id="6" creationId="{402AB05A-FACC-3FDB-8C85-9DDE7BC3B147}"/>
          </ac:picMkLst>
        </pc:picChg>
        <pc:picChg chg="del">
          <ac:chgData name="Karl Spiteri" userId="f480f04d-12b7-4175-84d0-30a464e7eac6" providerId="ADAL" clId="{AA7E3AE8-6F79-4D9D-938D-83468F962290}" dt="2023-09-24T14:44:06.615" v="118" actId="21"/>
          <ac:picMkLst>
            <pc:docMk/>
            <pc:sldMk cId="2850593801" sldId="267"/>
            <ac:picMk id="7" creationId="{7E142E14-88C2-35C4-94D4-740281BAD88C}"/>
          </ac:picMkLst>
        </pc:picChg>
      </pc:sldChg>
      <pc:sldChg chg="addSp delSp modSp mod ord">
        <pc:chgData name="Karl Spiteri" userId="f480f04d-12b7-4175-84d0-30a464e7eac6" providerId="ADAL" clId="{AA7E3AE8-6F79-4D9D-938D-83468F962290}" dt="2023-09-24T21:27:48.374" v="948" actId="478"/>
        <pc:sldMkLst>
          <pc:docMk/>
          <pc:sldMk cId="1697348152" sldId="268"/>
        </pc:sldMkLst>
        <pc:spChg chg="del">
          <ac:chgData name="Karl Spiteri" userId="f480f04d-12b7-4175-84d0-30a464e7eac6" providerId="ADAL" clId="{AA7E3AE8-6F79-4D9D-938D-83468F962290}" dt="2023-09-24T11:58:01.516" v="33" actId="478"/>
          <ac:spMkLst>
            <pc:docMk/>
            <pc:sldMk cId="1697348152" sldId="268"/>
            <ac:spMk id="2" creationId="{865AD5E6-BCE7-B4D0-E4AE-E8DAA5B50C34}"/>
          </ac:spMkLst>
        </pc:spChg>
        <pc:spChg chg="del">
          <ac:chgData name="Karl Spiteri" userId="f480f04d-12b7-4175-84d0-30a464e7eac6" providerId="ADAL" clId="{AA7E3AE8-6F79-4D9D-938D-83468F962290}" dt="2023-09-24T11:58:01.516" v="33" actId="478"/>
          <ac:spMkLst>
            <pc:docMk/>
            <pc:sldMk cId="1697348152" sldId="268"/>
            <ac:spMk id="4" creationId="{54714F14-1736-364C-A70B-FDB38CD017E0}"/>
          </ac:spMkLst>
        </pc:spChg>
        <pc:spChg chg="add del mod">
          <ac:chgData name="Karl Spiteri" userId="f480f04d-12b7-4175-84d0-30a464e7eac6" providerId="ADAL" clId="{AA7E3AE8-6F79-4D9D-938D-83468F962290}" dt="2023-09-24T11:58:01.516" v="33" actId="478"/>
          <ac:spMkLst>
            <pc:docMk/>
            <pc:sldMk cId="1697348152" sldId="268"/>
            <ac:spMk id="8" creationId="{8FC1BF11-7A75-04BC-78DC-598750C1DF18}"/>
          </ac:spMkLst>
        </pc:spChg>
        <pc:spChg chg="add del mod">
          <ac:chgData name="Karl Spiteri" userId="f480f04d-12b7-4175-84d0-30a464e7eac6" providerId="ADAL" clId="{AA7E3AE8-6F79-4D9D-938D-83468F962290}" dt="2023-09-24T18:39:25.406" v="413" actId="21"/>
          <ac:spMkLst>
            <pc:docMk/>
            <pc:sldMk cId="1697348152" sldId="268"/>
            <ac:spMk id="13" creationId="{3B497E81-34AB-64E0-FBFC-38D8C507AB23}"/>
          </ac:spMkLst>
        </pc:spChg>
        <pc:spChg chg="add del mod">
          <ac:chgData name="Karl Spiteri" userId="f480f04d-12b7-4175-84d0-30a464e7eac6" providerId="ADAL" clId="{AA7E3AE8-6F79-4D9D-938D-83468F962290}" dt="2023-09-24T21:27:48.374" v="948" actId="478"/>
          <ac:spMkLst>
            <pc:docMk/>
            <pc:sldMk cId="1697348152" sldId="268"/>
            <ac:spMk id="14" creationId="{209A687F-0C7C-9A13-3063-872A8AD004D1}"/>
          </ac:spMkLst>
        </pc:spChg>
        <pc:spChg chg="add mod">
          <ac:chgData name="Karl Spiteri" userId="f480f04d-12b7-4175-84d0-30a464e7eac6" providerId="ADAL" clId="{AA7E3AE8-6F79-4D9D-938D-83468F962290}" dt="2023-09-24T19:55:46.727" v="651" actId="1076"/>
          <ac:spMkLst>
            <pc:docMk/>
            <pc:sldMk cId="1697348152" sldId="268"/>
            <ac:spMk id="18" creationId="{FFBBE28F-B795-F68C-FE69-0F1857CF95FB}"/>
          </ac:spMkLst>
        </pc:spChg>
        <pc:spChg chg="add mod">
          <ac:chgData name="Karl Spiteri" userId="f480f04d-12b7-4175-84d0-30a464e7eac6" providerId="ADAL" clId="{AA7E3AE8-6F79-4D9D-938D-83468F962290}" dt="2023-09-24T21:27:43.239" v="947"/>
          <ac:spMkLst>
            <pc:docMk/>
            <pc:sldMk cId="1697348152" sldId="268"/>
            <ac:spMk id="19" creationId="{D29696A7-9E5F-5A58-F2A5-A403005FB6E3}"/>
          </ac:spMkLst>
        </pc:spChg>
        <pc:graphicFrameChg chg="add mod">
          <ac:chgData name="Karl Spiteri" userId="f480f04d-12b7-4175-84d0-30a464e7eac6" providerId="ADAL" clId="{AA7E3AE8-6F79-4D9D-938D-83468F962290}" dt="2023-09-24T11:57:57.456" v="31"/>
          <ac:graphicFrameMkLst>
            <pc:docMk/>
            <pc:sldMk cId="1697348152" sldId="268"/>
            <ac:graphicFrameMk id="3" creationId="{5104C374-D5DF-FA35-26D8-150CAE34F6A2}"/>
          </ac:graphicFrameMkLst>
        </pc:graphicFrameChg>
        <pc:graphicFrameChg chg="add mod">
          <ac:chgData name="Karl Spiteri" userId="f480f04d-12b7-4175-84d0-30a464e7eac6" providerId="ADAL" clId="{AA7E3AE8-6F79-4D9D-938D-83468F962290}" dt="2023-09-24T11:57:57.456" v="31"/>
          <ac:graphicFrameMkLst>
            <pc:docMk/>
            <pc:sldMk cId="1697348152" sldId="268"/>
            <ac:graphicFrameMk id="5" creationId="{A742379E-E940-FBAD-C693-FDD5DE402D7A}"/>
          </ac:graphicFrameMkLst>
        </pc:graphicFrameChg>
        <pc:graphicFrameChg chg="add del mod">
          <ac:chgData name="Karl Spiteri" userId="f480f04d-12b7-4175-84d0-30a464e7eac6" providerId="ADAL" clId="{AA7E3AE8-6F79-4D9D-938D-83468F962290}" dt="2023-09-24T13:48:42.308" v="52" actId="478"/>
          <ac:graphicFrameMkLst>
            <pc:docMk/>
            <pc:sldMk cId="1697348152" sldId="268"/>
            <ac:graphicFrameMk id="9" creationId="{9AEEC76B-734B-B8D9-E268-7532DC7CA931}"/>
          </ac:graphicFrameMkLst>
        </pc:graphicFrameChg>
        <pc:graphicFrameChg chg="add mod">
          <ac:chgData name="Karl Spiteri" userId="f480f04d-12b7-4175-84d0-30a464e7eac6" providerId="ADAL" clId="{AA7E3AE8-6F79-4D9D-938D-83468F962290}" dt="2023-09-24T18:46:08.995" v="482" actId="1076"/>
          <ac:graphicFrameMkLst>
            <pc:docMk/>
            <pc:sldMk cId="1697348152" sldId="268"/>
            <ac:graphicFrameMk id="10" creationId="{5104C374-D5DF-FA35-26D8-150CAE34F6A2}"/>
          </ac:graphicFrameMkLst>
        </pc:graphicFrameChg>
        <pc:graphicFrameChg chg="add mod">
          <ac:chgData name="Karl Spiteri" userId="f480f04d-12b7-4175-84d0-30a464e7eac6" providerId="ADAL" clId="{AA7E3AE8-6F79-4D9D-938D-83468F962290}" dt="2023-09-24T18:46:05.967" v="481" actId="1076"/>
          <ac:graphicFrameMkLst>
            <pc:docMk/>
            <pc:sldMk cId="1697348152" sldId="268"/>
            <ac:graphicFrameMk id="11" creationId="{A742379E-E940-FBAD-C693-FDD5DE402D7A}"/>
          </ac:graphicFrameMkLst>
        </pc:graphicFrameChg>
        <pc:graphicFrameChg chg="add mod modGraphic">
          <ac:chgData name="Karl Spiteri" userId="f480f04d-12b7-4175-84d0-30a464e7eac6" providerId="ADAL" clId="{AA7E3AE8-6F79-4D9D-938D-83468F962290}" dt="2023-09-24T18:44:22.045" v="461" actId="1076"/>
          <ac:graphicFrameMkLst>
            <pc:docMk/>
            <pc:sldMk cId="1697348152" sldId="268"/>
            <ac:graphicFrameMk id="12" creationId="{F2D157B7-B359-B9EA-8C2A-4CC43EE60300}"/>
          </ac:graphicFrameMkLst>
        </pc:graphicFrameChg>
        <pc:graphicFrameChg chg="add del mod">
          <ac:chgData name="Karl Spiteri" userId="f480f04d-12b7-4175-84d0-30a464e7eac6" providerId="ADAL" clId="{AA7E3AE8-6F79-4D9D-938D-83468F962290}" dt="2023-09-24T18:45:37.770" v="476" actId="478"/>
          <ac:graphicFrameMkLst>
            <pc:docMk/>
            <pc:sldMk cId="1697348152" sldId="268"/>
            <ac:graphicFrameMk id="15" creationId="{2A9D16AF-73C5-368A-185A-53AEE963CD87}"/>
          </ac:graphicFrameMkLst>
        </pc:graphicFrameChg>
        <pc:graphicFrameChg chg="add del mod">
          <ac:chgData name="Karl Spiteri" userId="f480f04d-12b7-4175-84d0-30a464e7eac6" providerId="ADAL" clId="{AA7E3AE8-6F79-4D9D-938D-83468F962290}" dt="2023-09-24T18:45:16.823" v="472" actId="21"/>
          <ac:graphicFrameMkLst>
            <pc:docMk/>
            <pc:sldMk cId="1697348152" sldId="268"/>
            <ac:graphicFrameMk id="16" creationId="{617D0D93-0975-F23F-580F-FC6B2A7FFACC}"/>
          </ac:graphicFrameMkLst>
        </pc:graphicFrameChg>
        <pc:picChg chg="del">
          <ac:chgData name="Karl Spiteri" userId="f480f04d-12b7-4175-84d0-30a464e7eac6" providerId="ADAL" clId="{AA7E3AE8-6F79-4D9D-938D-83468F962290}" dt="2023-09-24T11:57:59.035" v="32" actId="478"/>
          <ac:picMkLst>
            <pc:docMk/>
            <pc:sldMk cId="1697348152" sldId="268"/>
            <ac:picMk id="6" creationId="{1F66B3D0-4713-4861-2982-7A61B1AC63E3}"/>
          </ac:picMkLst>
        </pc:picChg>
        <pc:picChg chg="add del mod">
          <ac:chgData name="Karl Spiteri" userId="f480f04d-12b7-4175-84d0-30a464e7eac6" providerId="ADAL" clId="{AA7E3AE8-6F79-4D9D-938D-83468F962290}" dt="2023-09-24T18:45:35.025" v="475" actId="478"/>
          <ac:picMkLst>
            <pc:docMk/>
            <pc:sldMk cId="1697348152" sldId="268"/>
            <ac:picMk id="17" creationId="{9FD33993-5D31-BFFA-77D2-6B52E3B593F6}"/>
          </ac:picMkLst>
        </pc:picChg>
      </pc:sldChg>
      <pc:sldChg chg="addSp delSp modSp new mod ord">
        <pc:chgData name="Karl Spiteri" userId="f480f04d-12b7-4175-84d0-30a464e7eac6" providerId="ADAL" clId="{AA7E3AE8-6F79-4D9D-938D-83468F962290}" dt="2023-09-24T21:27:56.438" v="952" actId="20577"/>
        <pc:sldMkLst>
          <pc:docMk/>
          <pc:sldMk cId="3499178925" sldId="269"/>
        </pc:sldMkLst>
        <pc:spChg chg="del">
          <ac:chgData name="Karl Spiteri" userId="f480f04d-12b7-4175-84d0-30a464e7eac6" providerId="ADAL" clId="{AA7E3AE8-6F79-4D9D-938D-83468F962290}" dt="2023-09-24T11:58:33.342" v="37" actId="478"/>
          <ac:spMkLst>
            <pc:docMk/>
            <pc:sldMk cId="3499178925" sldId="269"/>
            <ac:spMk id="2" creationId="{68812D2A-7A89-916C-27FB-251AB90DB25D}"/>
          </ac:spMkLst>
        </pc:spChg>
        <pc:spChg chg="del">
          <ac:chgData name="Karl Spiteri" userId="f480f04d-12b7-4175-84d0-30a464e7eac6" providerId="ADAL" clId="{AA7E3AE8-6F79-4D9D-938D-83468F962290}" dt="2023-09-24T11:58:33.342" v="37" actId="478"/>
          <ac:spMkLst>
            <pc:docMk/>
            <pc:sldMk cId="3499178925" sldId="269"/>
            <ac:spMk id="3" creationId="{51477DF5-5071-A8A3-DFA9-CBB10FE43DA7}"/>
          </ac:spMkLst>
        </pc:spChg>
        <pc:spChg chg="del">
          <ac:chgData name="Karl Spiteri" userId="f480f04d-12b7-4175-84d0-30a464e7eac6" providerId="ADAL" clId="{AA7E3AE8-6F79-4D9D-938D-83468F962290}" dt="2023-09-24T11:58:33.342" v="37" actId="478"/>
          <ac:spMkLst>
            <pc:docMk/>
            <pc:sldMk cId="3499178925" sldId="269"/>
            <ac:spMk id="4" creationId="{62870689-A190-D78A-B8A5-BDE5407EF3F9}"/>
          </ac:spMkLst>
        </pc:spChg>
        <pc:spChg chg="add del mod">
          <ac:chgData name="Karl Spiteri" userId="f480f04d-12b7-4175-84d0-30a464e7eac6" providerId="ADAL" clId="{AA7E3AE8-6F79-4D9D-938D-83468F962290}" dt="2023-09-24T21:27:54.200" v="949" actId="478"/>
          <ac:spMkLst>
            <pc:docMk/>
            <pc:sldMk cId="3499178925" sldId="269"/>
            <ac:spMk id="10" creationId="{4CBC5B98-D354-9FF8-C5BF-8266B0799885}"/>
          </ac:spMkLst>
        </pc:spChg>
        <pc:spChg chg="add del mod">
          <ac:chgData name="Karl Spiteri" userId="f480f04d-12b7-4175-84d0-30a464e7eac6" providerId="ADAL" clId="{AA7E3AE8-6F79-4D9D-938D-83468F962290}" dt="2023-09-24T19:55:55.906" v="654" actId="478"/>
          <ac:spMkLst>
            <pc:docMk/>
            <pc:sldMk cId="3499178925" sldId="269"/>
            <ac:spMk id="14" creationId="{B1C6FE21-55C7-8A73-5B48-2DB79C882F28}"/>
          </ac:spMkLst>
        </pc:spChg>
        <pc:spChg chg="add mod">
          <ac:chgData name="Karl Spiteri" userId="f480f04d-12b7-4175-84d0-30a464e7eac6" providerId="ADAL" clId="{AA7E3AE8-6F79-4D9D-938D-83468F962290}" dt="2023-09-24T19:55:59.870" v="655"/>
          <ac:spMkLst>
            <pc:docMk/>
            <pc:sldMk cId="3499178925" sldId="269"/>
            <ac:spMk id="15" creationId="{CCC12613-856B-76F9-28D2-823BB76D01E9}"/>
          </ac:spMkLst>
        </pc:spChg>
        <pc:spChg chg="add mod">
          <ac:chgData name="Karl Spiteri" userId="f480f04d-12b7-4175-84d0-30a464e7eac6" providerId="ADAL" clId="{AA7E3AE8-6F79-4D9D-938D-83468F962290}" dt="2023-09-24T21:27:56.438" v="952" actId="20577"/>
          <ac:spMkLst>
            <pc:docMk/>
            <pc:sldMk cId="3499178925" sldId="269"/>
            <ac:spMk id="16" creationId="{75E7B826-F780-F30C-65F9-EEF6945F81B2}"/>
          </ac:spMkLst>
        </pc:spChg>
        <pc:graphicFrameChg chg="add del mod">
          <ac:chgData name="Karl Spiteri" userId="f480f04d-12b7-4175-84d0-30a464e7eac6" providerId="ADAL" clId="{AA7E3AE8-6F79-4D9D-938D-83468F962290}" dt="2023-09-24T13:48:29.539" v="47" actId="478"/>
          <ac:graphicFrameMkLst>
            <pc:docMk/>
            <pc:sldMk cId="3499178925" sldId="269"/>
            <ac:graphicFrameMk id="5" creationId="{B19DCB26-64D2-F846-9B5E-390499E0D55F}"/>
          </ac:graphicFrameMkLst>
        </pc:graphicFrameChg>
        <pc:graphicFrameChg chg="add mod">
          <ac:chgData name="Karl Spiteri" userId="f480f04d-12b7-4175-84d0-30a464e7eac6" providerId="ADAL" clId="{AA7E3AE8-6F79-4D9D-938D-83468F962290}" dt="2023-09-24T18:46:16.303" v="483" actId="1076"/>
          <ac:graphicFrameMkLst>
            <pc:docMk/>
            <pc:sldMk cId="3499178925" sldId="269"/>
            <ac:graphicFrameMk id="6" creationId="{300A3C4A-2CF6-F2F8-EB3E-98E17101FF48}"/>
          </ac:graphicFrameMkLst>
        </pc:graphicFrameChg>
        <pc:graphicFrameChg chg="add mod">
          <ac:chgData name="Karl Spiteri" userId="f480f04d-12b7-4175-84d0-30a464e7eac6" providerId="ADAL" clId="{AA7E3AE8-6F79-4D9D-938D-83468F962290}" dt="2023-09-24T18:46:21.624" v="484" actId="1076"/>
          <ac:graphicFrameMkLst>
            <pc:docMk/>
            <pc:sldMk cId="3499178925" sldId="269"/>
            <ac:graphicFrameMk id="7" creationId="{335F77F8-AC2B-6227-6052-71D27CCEE516}"/>
          </ac:graphicFrameMkLst>
        </pc:graphicFrameChg>
        <pc:graphicFrameChg chg="add del mod">
          <ac:chgData name="Karl Spiteri" userId="f480f04d-12b7-4175-84d0-30a464e7eac6" providerId="ADAL" clId="{AA7E3AE8-6F79-4D9D-938D-83468F962290}" dt="2023-09-24T13:48:26.818" v="46"/>
          <ac:graphicFrameMkLst>
            <pc:docMk/>
            <pc:sldMk cId="3499178925" sldId="269"/>
            <ac:graphicFrameMk id="8" creationId="{33304121-35CD-9EA5-E6BB-193B6740D193}"/>
          </ac:graphicFrameMkLst>
        </pc:graphicFrameChg>
        <pc:graphicFrameChg chg="add mod modGraphic">
          <ac:chgData name="Karl Spiteri" userId="f480f04d-12b7-4175-84d0-30a464e7eac6" providerId="ADAL" clId="{AA7E3AE8-6F79-4D9D-938D-83468F962290}" dt="2023-09-24T18:44:54.100" v="467" actId="14100"/>
          <ac:graphicFrameMkLst>
            <pc:docMk/>
            <pc:sldMk cId="3499178925" sldId="269"/>
            <ac:graphicFrameMk id="9" creationId="{022E7A1B-9922-9CEA-1563-56798DBB8284}"/>
          </ac:graphicFrameMkLst>
        </pc:graphicFrameChg>
        <pc:graphicFrameChg chg="add del mod modGraphic">
          <ac:chgData name="Karl Spiteri" userId="f480f04d-12b7-4175-84d0-30a464e7eac6" providerId="ADAL" clId="{AA7E3AE8-6F79-4D9D-938D-83468F962290}" dt="2023-09-24T18:40:47.834" v="426"/>
          <ac:graphicFrameMkLst>
            <pc:docMk/>
            <pc:sldMk cId="3499178925" sldId="269"/>
            <ac:graphicFrameMk id="11" creationId="{904595CD-62A3-2386-4D89-D56D8300C96A}"/>
          </ac:graphicFrameMkLst>
        </pc:graphicFrameChg>
        <pc:graphicFrameChg chg="add del mod">
          <ac:chgData name="Karl Spiteri" userId="f480f04d-12b7-4175-84d0-30a464e7eac6" providerId="ADAL" clId="{AA7E3AE8-6F79-4D9D-938D-83468F962290}" dt="2023-09-24T18:42:38.846" v="440" actId="478"/>
          <ac:graphicFrameMkLst>
            <pc:docMk/>
            <pc:sldMk cId="3499178925" sldId="269"/>
            <ac:graphicFrameMk id="12" creationId="{2DAB7C83-46FE-6923-9441-28D9E5740C95}"/>
          </ac:graphicFrameMkLst>
        </pc:graphicFrameChg>
        <pc:graphicFrameChg chg="add del mod">
          <ac:chgData name="Karl Spiteri" userId="f480f04d-12b7-4175-84d0-30a464e7eac6" providerId="ADAL" clId="{AA7E3AE8-6F79-4D9D-938D-83468F962290}" dt="2023-09-24T18:43:44.805" v="455" actId="478"/>
          <ac:graphicFrameMkLst>
            <pc:docMk/>
            <pc:sldMk cId="3499178925" sldId="269"/>
            <ac:graphicFrameMk id="13" creationId="{A1CB29E9-E056-B767-1E57-0CBFE0B68751}"/>
          </ac:graphicFrameMkLst>
        </pc:graphicFrameChg>
      </pc:sldChg>
      <pc:sldChg chg="addSp delSp modSp new del mod">
        <pc:chgData name="Karl Spiteri" userId="f480f04d-12b7-4175-84d0-30a464e7eac6" providerId="ADAL" clId="{AA7E3AE8-6F79-4D9D-938D-83468F962290}" dt="2023-09-24T21:23:48.954" v="939" actId="47"/>
        <pc:sldMkLst>
          <pc:docMk/>
          <pc:sldMk cId="820858386" sldId="270"/>
        </pc:sldMkLst>
        <pc:spChg chg="mod">
          <ac:chgData name="Karl Spiteri" userId="f480f04d-12b7-4175-84d0-30a464e7eac6" providerId="ADAL" clId="{AA7E3AE8-6F79-4D9D-938D-83468F962290}" dt="2023-09-24T19:51:08.269" v="544" actId="313"/>
          <ac:spMkLst>
            <pc:docMk/>
            <pc:sldMk cId="820858386" sldId="270"/>
            <ac:spMk id="2" creationId="{3A1DEF8A-AA16-E041-C948-426E3DF1CE5F}"/>
          </ac:spMkLst>
        </pc:spChg>
        <pc:spChg chg="del">
          <ac:chgData name="Karl Spiteri" userId="f480f04d-12b7-4175-84d0-30a464e7eac6" providerId="ADAL" clId="{AA7E3AE8-6F79-4D9D-938D-83468F962290}" dt="2023-09-24T18:47:36.350" v="500"/>
          <ac:spMkLst>
            <pc:docMk/>
            <pc:sldMk cId="820858386" sldId="270"/>
            <ac:spMk id="3" creationId="{931B6419-35D9-AFEE-958B-C65DF9BFE549}"/>
          </ac:spMkLst>
        </pc:spChg>
        <pc:spChg chg="del mod">
          <ac:chgData name="Karl Spiteri" userId="f480f04d-12b7-4175-84d0-30a464e7eac6" providerId="ADAL" clId="{AA7E3AE8-6F79-4D9D-938D-83468F962290}" dt="2023-09-24T19:56:29.696" v="665" actId="478"/>
          <ac:spMkLst>
            <pc:docMk/>
            <pc:sldMk cId="820858386" sldId="270"/>
            <ac:spMk id="4" creationId="{65A7F608-CB8A-DA76-3549-4FB25A835BAC}"/>
          </ac:spMkLst>
        </pc:spChg>
        <pc:spChg chg="add del mod">
          <ac:chgData name="Karl Spiteri" userId="f480f04d-12b7-4175-84d0-30a464e7eac6" providerId="ADAL" clId="{AA7E3AE8-6F79-4D9D-938D-83468F962290}" dt="2023-09-24T19:51:31.967" v="561"/>
          <ac:spMkLst>
            <pc:docMk/>
            <pc:sldMk cId="820858386" sldId="270"/>
            <ac:spMk id="20" creationId="{51FBF8AD-A8CD-1FAE-3EEA-D7825224F408}"/>
          </ac:spMkLst>
        </pc:spChg>
        <pc:spChg chg="add mod">
          <ac:chgData name="Karl Spiteri" userId="f480f04d-12b7-4175-84d0-30a464e7eac6" providerId="ADAL" clId="{AA7E3AE8-6F79-4D9D-938D-83468F962290}" dt="2023-09-24T19:56:26.823" v="664"/>
          <ac:spMkLst>
            <pc:docMk/>
            <pc:sldMk cId="820858386" sldId="270"/>
            <ac:spMk id="24" creationId="{6BF14906-C782-7732-906D-CDC18BAB01F9}"/>
          </ac:spMkLst>
        </pc:spChg>
        <pc:spChg chg="add mod">
          <ac:chgData name="Karl Spiteri" userId="f480f04d-12b7-4175-84d0-30a464e7eac6" providerId="ADAL" clId="{AA7E3AE8-6F79-4D9D-938D-83468F962290}" dt="2023-09-24T21:20:40.073" v="892" actId="21"/>
          <ac:spMkLst>
            <pc:docMk/>
            <pc:sldMk cId="820858386" sldId="270"/>
            <ac:spMk id="26" creationId="{4026AAA6-8546-79EA-7641-98FECBC359B1}"/>
          </ac:spMkLst>
        </pc:spChg>
        <pc:picChg chg="add del mod">
          <ac:chgData name="Karl Spiteri" userId="f480f04d-12b7-4175-84d0-30a464e7eac6" providerId="ADAL" clId="{AA7E3AE8-6F79-4D9D-938D-83468F962290}" dt="2023-09-24T18:47:35.710" v="499" actId="21"/>
          <ac:picMkLst>
            <pc:docMk/>
            <pc:sldMk cId="820858386" sldId="270"/>
            <ac:picMk id="5" creationId="{71FF3304-AF39-9F03-8B73-A7FE5B3DF498}"/>
          </ac:picMkLst>
        </pc:picChg>
        <pc:picChg chg="add del mod">
          <ac:chgData name="Karl Spiteri" userId="f480f04d-12b7-4175-84d0-30a464e7eac6" providerId="ADAL" clId="{AA7E3AE8-6F79-4D9D-938D-83468F962290}" dt="2023-09-24T19:51:06.504" v="543" actId="478"/>
          <ac:picMkLst>
            <pc:docMk/>
            <pc:sldMk cId="820858386" sldId="270"/>
            <ac:picMk id="6" creationId="{5361E49A-53C0-0913-C0AC-11B7838B9E1B}"/>
          </ac:picMkLst>
        </pc:picChg>
        <pc:picChg chg="add del mod ord">
          <ac:chgData name="Karl Spiteri" userId="f480f04d-12b7-4175-84d0-30a464e7eac6" providerId="ADAL" clId="{AA7E3AE8-6F79-4D9D-938D-83468F962290}" dt="2023-09-24T19:51:41.615" v="567" actId="21"/>
          <ac:picMkLst>
            <pc:docMk/>
            <pc:sldMk cId="820858386" sldId="270"/>
            <ac:picMk id="8" creationId="{BFBFA144-61F5-9D06-2C0D-54F8A38B2F57}"/>
          </ac:picMkLst>
        </pc:picChg>
        <pc:picChg chg="add del mod">
          <ac:chgData name="Karl Spiteri" userId="f480f04d-12b7-4175-84d0-30a464e7eac6" providerId="ADAL" clId="{AA7E3AE8-6F79-4D9D-938D-83468F962290}" dt="2023-09-24T19:51:31.291" v="560" actId="21"/>
          <ac:picMkLst>
            <pc:docMk/>
            <pc:sldMk cId="820858386" sldId="270"/>
            <ac:picMk id="10" creationId="{6CCDB698-6BF8-E943-6984-34B5AE262590}"/>
          </ac:picMkLst>
        </pc:picChg>
        <pc:picChg chg="add del mod">
          <ac:chgData name="Karl Spiteri" userId="f480f04d-12b7-4175-84d0-30a464e7eac6" providerId="ADAL" clId="{AA7E3AE8-6F79-4D9D-938D-83468F962290}" dt="2023-09-24T19:51:02.950" v="541" actId="478"/>
          <ac:picMkLst>
            <pc:docMk/>
            <pc:sldMk cId="820858386" sldId="270"/>
            <ac:picMk id="12" creationId="{BBC918B6-7688-6484-8205-9640A43D9E5C}"/>
          </ac:picMkLst>
        </pc:picChg>
        <pc:picChg chg="add del mod">
          <ac:chgData name="Karl Spiteri" userId="f480f04d-12b7-4175-84d0-30a464e7eac6" providerId="ADAL" clId="{AA7E3AE8-6F79-4D9D-938D-83468F962290}" dt="2023-09-24T19:50:47.882" v="528" actId="478"/>
          <ac:picMkLst>
            <pc:docMk/>
            <pc:sldMk cId="820858386" sldId="270"/>
            <ac:picMk id="14" creationId="{742C052A-9632-F351-EB32-1A3D31D772A0}"/>
          </ac:picMkLst>
        </pc:picChg>
        <pc:picChg chg="add del mod">
          <ac:chgData name="Karl Spiteri" userId="f480f04d-12b7-4175-84d0-30a464e7eac6" providerId="ADAL" clId="{AA7E3AE8-6F79-4D9D-938D-83468F962290}" dt="2023-09-24T19:50:59.893" v="539" actId="478"/>
          <ac:picMkLst>
            <pc:docMk/>
            <pc:sldMk cId="820858386" sldId="270"/>
            <ac:picMk id="16" creationId="{5AAE5327-EBDB-DB2C-11FC-CE8BE82BE6F4}"/>
          </ac:picMkLst>
        </pc:picChg>
        <pc:picChg chg="add del mod ord">
          <ac:chgData name="Karl Spiteri" userId="f480f04d-12b7-4175-84d0-30a464e7eac6" providerId="ADAL" clId="{AA7E3AE8-6F79-4D9D-938D-83468F962290}" dt="2023-09-24T19:51:41.615" v="567" actId="21"/>
          <ac:picMkLst>
            <pc:docMk/>
            <pc:sldMk cId="820858386" sldId="270"/>
            <ac:picMk id="18" creationId="{2F72029F-ADDC-B40B-D8CD-E48720708C08}"/>
          </ac:picMkLst>
        </pc:picChg>
        <pc:picChg chg="add del mod modCrop">
          <ac:chgData name="Karl Spiteri" userId="f480f04d-12b7-4175-84d0-30a464e7eac6" providerId="ADAL" clId="{AA7E3AE8-6F79-4D9D-938D-83468F962290}" dt="2023-09-24T21:20:40.073" v="892" actId="21"/>
          <ac:picMkLst>
            <pc:docMk/>
            <pc:sldMk cId="820858386" sldId="270"/>
            <ac:picMk id="21" creationId="{C41DF9FC-BDD2-2A60-31F5-EB4304E4B81B}"/>
          </ac:picMkLst>
        </pc:picChg>
        <pc:picChg chg="add del mod">
          <ac:chgData name="Karl Spiteri" userId="f480f04d-12b7-4175-84d0-30a464e7eac6" providerId="ADAL" clId="{AA7E3AE8-6F79-4D9D-938D-83468F962290}" dt="2023-09-24T19:52:11.412" v="580" actId="21"/>
          <ac:picMkLst>
            <pc:docMk/>
            <pc:sldMk cId="820858386" sldId="270"/>
            <ac:picMk id="23" creationId="{337270A4-860B-CD9B-1CED-0E82715351EB}"/>
          </ac:picMkLst>
        </pc:picChg>
      </pc:sldChg>
      <pc:sldChg chg="addSp delSp modSp new del mod">
        <pc:chgData name="Karl Spiteri" userId="f480f04d-12b7-4175-84d0-30a464e7eac6" providerId="ADAL" clId="{AA7E3AE8-6F79-4D9D-938D-83468F962290}" dt="2023-09-24T21:23:48.954" v="939" actId="47"/>
        <pc:sldMkLst>
          <pc:docMk/>
          <pc:sldMk cId="3068031346" sldId="271"/>
        </pc:sldMkLst>
        <pc:spChg chg="mod">
          <ac:chgData name="Karl Spiteri" userId="f480f04d-12b7-4175-84d0-30a464e7eac6" providerId="ADAL" clId="{AA7E3AE8-6F79-4D9D-938D-83468F962290}" dt="2023-09-24T19:51:11.956" v="545" actId="313"/>
          <ac:spMkLst>
            <pc:docMk/>
            <pc:sldMk cId="3068031346" sldId="271"/>
            <ac:spMk id="2" creationId="{93567FB0-810C-18F4-B563-33C7EC790603}"/>
          </ac:spMkLst>
        </pc:spChg>
        <pc:spChg chg="del">
          <ac:chgData name="Karl Spiteri" userId="f480f04d-12b7-4175-84d0-30a464e7eac6" providerId="ADAL" clId="{AA7E3AE8-6F79-4D9D-938D-83468F962290}" dt="2023-09-24T18:47:22.780" v="492"/>
          <ac:spMkLst>
            <pc:docMk/>
            <pc:sldMk cId="3068031346" sldId="271"/>
            <ac:spMk id="3" creationId="{C56C8D05-A84F-1746-C78F-FB847E65D4D6}"/>
          </ac:spMkLst>
        </pc:spChg>
        <pc:spChg chg="del mod">
          <ac:chgData name="Karl Spiteri" userId="f480f04d-12b7-4175-84d0-30a464e7eac6" providerId="ADAL" clId="{AA7E3AE8-6F79-4D9D-938D-83468F962290}" dt="2023-09-24T19:56:16.932" v="661" actId="478"/>
          <ac:spMkLst>
            <pc:docMk/>
            <pc:sldMk cId="3068031346" sldId="271"/>
            <ac:spMk id="4" creationId="{38D01230-03BA-9A6C-976D-61CD2D263E23}"/>
          </ac:spMkLst>
        </pc:spChg>
        <pc:spChg chg="add mod">
          <ac:chgData name="Karl Spiteri" userId="f480f04d-12b7-4175-84d0-30a464e7eac6" providerId="ADAL" clId="{AA7E3AE8-6F79-4D9D-938D-83468F962290}" dt="2023-09-24T19:56:15.641" v="660"/>
          <ac:spMkLst>
            <pc:docMk/>
            <pc:sldMk cId="3068031346" sldId="271"/>
            <ac:spMk id="7" creationId="{083D084A-0BD8-D949-77E1-7492E73634AB}"/>
          </ac:spMkLst>
        </pc:spChg>
        <pc:spChg chg="add mod">
          <ac:chgData name="Karl Spiteri" userId="f480f04d-12b7-4175-84d0-30a464e7eac6" providerId="ADAL" clId="{AA7E3AE8-6F79-4D9D-938D-83468F962290}" dt="2023-09-24T21:21:11.817" v="900" actId="21"/>
          <ac:spMkLst>
            <pc:docMk/>
            <pc:sldMk cId="3068031346" sldId="271"/>
            <ac:spMk id="9" creationId="{DE19B389-F6E1-03A5-AE77-FCBD17434F1C}"/>
          </ac:spMkLst>
        </pc:spChg>
        <pc:picChg chg="add del mod">
          <ac:chgData name="Karl Spiteri" userId="f480f04d-12b7-4175-84d0-30a464e7eac6" providerId="ADAL" clId="{AA7E3AE8-6F79-4D9D-938D-83468F962290}" dt="2023-09-24T18:47:22.046" v="491" actId="21"/>
          <ac:picMkLst>
            <pc:docMk/>
            <pc:sldMk cId="3068031346" sldId="271"/>
            <ac:picMk id="5" creationId="{FBAF73D8-DE87-C013-E92D-FD1F9287A07D}"/>
          </ac:picMkLst>
        </pc:picChg>
        <pc:picChg chg="add del mod">
          <ac:chgData name="Karl Spiteri" userId="f480f04d-12b7-4175-84d0-30a464e7eac6" providerId="ADAL" clId="{AA7E3AE8-6F79-4D9D-938D-83468F962290}" dt="2023-09-24T21:21:11.817" v="900" actId="21"/>
          <ac:picMkLst>
            <pc:docMk/>
            <pc:sldMk cId="3068031346" sldId="271"/>
            <ac:picMk id="6" creationId="{590FF235-4DAD-40E6-203B-92D4CCE046F6}"/>
          </ac:picMkLst>
        </pc:picChg>
      </pc:sldChg>
      <pc:sldChg chg="addSp delSp add del setBg delDesignElem">
        <pc:chgData name="Karl Spiteri" userId="f480f04d-12b7-4175-84d0-30a464e7eac6" providerId="ADAL" clId="{AA7E3AE8-6F79-4D9D-938D-83468F962290}" dt="2023-09-24T18:47:33.153" v="498"/>
        <pc:sldMkLst>
          <pc:docMk/>
          <pc:sldMk cId="1305956909" sldId="272"/>
        </pc:sldMkLst>
        <pc:spChg chg="add del">
          <ac:chgData name="Karl Spiteri" userId="f480f04d-12b7-4175-84d0-30a464e7eac6" providerId="ADAL" clId="{AA7E3AE8-6F79-4D9D-938D-83468F962290}" dt="2023-09-24T18:47:33.153" v="498"/>
          <ac:spMkLst>
            <pc:docMk/>
            <pc:sldMk cId="1305956909" sldId="272"/>
            <ac:spMk id="62" creationId="{F52B915C-6B15-BE76-714A-631223C0602D}"/>
          </ac:spMkLst>
        </pc:spChg>
      </pc:sldChg>
      <pc:sldChg chg="addSp delSp modSp new del mod">
        <pc:chgData name="Karl Spiteri" userId="f480f04d-12b7-4175-84d0-30a464e7eac6" providerId="ADAL" clId="{AA7E3AE8-6F79-4D9D-938D-83468F962290}" dt="2023-09-24T21:20:37.526" v="890" actId="47"/>
        <pc:sldMkLst>
          <pc:docMk/>
          <pc:sldMk cId="3051639921" sldId="272"/>
        </pc:sldMkLst>
        <pc:spChg chg="mod">
          <ac:chgData name="Karl Spiteri" userId="f480f04d-12b7-4175-84d0-30a464e7eac6" providerId="ADAL" clId="{AA7E3AE8-6F79-4D9D-938D-83468F962290}" dt="2023-09-24T19:51:19.757" v="552" actId="20577"/>
          <ac:spMkLst>
            <pc:docMk/>
            <pc:sldMk cId="3051639921" sldId="272"/>
            <ac:spMk id="2" creationId="{B9920DC1-D76A-7841-D651-4DD851ED6FF5}"/>
          </ac:spMkLst>
        </pc:spChg>
        <pc:spChg chg="del">
          <ac:chgData name="Karl Spiteri" userId="f480f04d-12b7-4175-84d0-30a464e7eac6" providerId="ADAL" clId="{AA7E3AE8-6F79-4D9D-938D-83468F962290}" dt="2023-09-24T18:51:57.604" v="517"/>
          <ac:spMkLst>
            <pc:docMk/>
            <pc:sldMk cId="3051639921" sldId="272"/>
            <ac:spMk id="3" creationId="{119625F9-E9ED-2969-C2CB-5BE8D1E741BE}"/>
          </ac:spMkLst>
        </pc:spChg>
        <pc:spChg chg="del mod">
          <ac:chgData name="Karl Spiteri" userId="f480f04d-12b7-4175-84d0-30a464e7eac6" providerId="ADAL" clId="{AA7E3AE8-6F79-4D9D-938D-83468F962290}" dt="2023-09-24T19:56:33.951" v="667" actId="478"/>
          <ac:spMkLst>
            <pc:docMk/>
            <pc:sldMk cId="3051639921" sldId="272"/>
            <ac:spMk id="4" creationId="{A043A8ED-D0CC-E313-DF4D-AC3286BB85BF}"/>
          </ac:spMkLst>
        </pc:spChg>
        <pc:spChg chg="add mod">
          <ac:chgData name="Karl Spiteri" userId="f480f04d-12b7-4175-84d0-30a464e7eac6" providerId="ADAL" clId="{AA7E3AE8-6F79-4D9D-938D-83468F962290}" dt="2023-09-24T19:56:32.445" v="666"/>
          <ac:spMkLst>
            <pc:docMk/>
            <pc:sldMk cId="3051639921" sldId="272"/>
            <ac:spMk id="6" creationId="{359374A5-4FDB-3099-33B7-6BBCB426B991}"/>
          </ac:spMkLst>
        </pc:spChg>
        <pc:spChg chg="add mod">
          <ac:chgData name="Karl Spiteri" userId="f480f04d-12b7-4175-84d0-30a464e7eac6" providerId="ADAL" clId="{AA7E3AE8-6F79-4D9D-938D-83468F962290}" dt="2023-09-24T21:20:28.781" v="888" actId="21"/>
          <ac:spMkLst>
            <pc:docMk/>
            <pc:sldMk cId="3051639921" sldId="272"/>
            <ac:spMk id="8" creationId="{3A747673-2348-60F5-86FA-06E53AFF26B0}"/>
          </ac:spMkLst>
        </pc:spChg>
        <pc:picChg chg="add del mod">
          <ac:chgData name="Karl Spiteri" userId="f480f04d-12b7-4175-84d0-30a464e7eac6" providerId="ADAL" clId="{AA7E3AE8-6F79-4D9D-938D-83468F962290}" dt="2023-09-24T21:20:28.781" v="888" actId="21"/>
          <ac:picMkLst>
            <pc:docMk/>
            <pc:sldMk cId="3051639921" sldId="272"/>
            <ac:picMk id="5" creationId="{F8B75FB7-0E19-A2E9-2C43-9C989D71FD45}"/>
          </ac:picMkLst>
        </pc:picChg>
      </pc:sldChg>
      <pc:sldChg chg="addSp delSp add del setBg delDesignElem">
        <pc:chgData name="Karl Spiteri" userId="f480f04d-12b7-4175-84d0-30a464e7eac6" providerId="ADAL" clId="{AA7E3AE8-6F79-4D9D-938D-83468F962290}" dt="2023-09-24T18:47:32.892" v="497"/>
        <pc:sldMkLst>
          <pc:docMk/>
          <pc:sldMk cId="982984665" sldId="273"/>
        </pc:sldMkLst>
        <pc:spChg chg="add del">
          <ac:chgData name="Karl Spiteri" userId="f480f04d-12b7-4175-84d0-30a464e7eac6" providerId="ADAL" clId="{AA7E3AE8-6F79-4D9D-938D-83468F962290}" dt="2023-09-24T18:47:32.892" v="497"/>
          <ac:spMkLst>
            <pc:docMk/>
            <pc:sldMk cId="982984665" sldId="273"/>
            <ac:spMk id="62" creationId="{F52B915C-6B15-BE76-714A-631223C0602D}"/>
          </ac:spMkLst>
        </pc:spChg>
      </pc:sldChg>
      <pc:sldChg chg="addSp delSp modSp new del mod ord">
        <pc:chgData name="Karl Spiteri" userId="f480f04d-12b7-4175-84d0-30a464e7eac6" providerId="ADAL" clId="{AA7E3AE8-6F79-4D9D-938D-83468F962290}" dt="2023-09-24T21:20:37.526" v="890" actId="47"/>
        <pc:sldMkLst>
          <pc:docMk/>
          <pc:sldMk cId="3943290995" sldId="273"/>
        </pc:sldMkLst>
        <pc:spChg chg="mod">
          <ac:chgData name="Karl Spiteri" userId="f480f04d-12b7-4175-84d0-30a464e7eac6" providerId="ADAL" clId="{AA7E3AE8-6F79-4D9D-938D-83468F962290}" dt="2023-09-24T19:51:22.671" v="559" actId="20577"/>
          <ac:spMkLst>
            <pc:docMk/>
            <pc:sldMk cId="3943290995" sldId="273"/>
            <ac:spMk id="2" creationId="{323C75A1-87C2-7B02-0B84-EEB5C75AF17B}"/>
          </ac:spMkLst>
        </pc:spChg>
        <pc:spChg chg="del">
          <ac:chgData name="Karl Spiteri" userId="f480f04d-12b7-4175-84d0-30a464e7eac6" providerId="ADAL" clId="{AA7E3AE8-6F79-4D9D-938D-83468F962290}" dt="2023-09-24T18:52:03.291" v="519"/>
          <ac:spMkLst>
            <pc:docMk/>
            <pc:sldMk cId="3943290995" sldId="273"/>
            <ac:spMk id="3" creationId="{9D38A2A4-04F6-229A-7A1E-E017E6EC4D7E}"/>
          </ac:spMkLst>
        </pc:spChg>
        <pc:spChg chg="add del mod">
          <ac:chgData name="Karl Spiteri" userId="f480f04d-12b7-4175-84d0-30a464e7eac6" providerId="ADAL" clId="{AA7E3AE8-6F79-4D9D-938D-83468F962290}" dt="2023-09-24T19:56:46.781" v="673" actId="478"/>
          <ac:spMkLst>
            <pc:docMk/>
            <pc:sldMk cId="3943290995" sldId="273"/>
            <ac:spMk id="4" creationId="{C4D647CB-6D86-7685-7649-2C14D2BF0894}"/>
          </ac:spMkLst>
        </pc:spChg>
        <pc:spChg chg="add mod">
          <ac:chgData name="Karl Spiteri" userId="f480f04d-12b7-4175-84d0-30a464e7eac6" providerId="ADAL" clId="{AA7E3AE8-6F79-4D9D-938D-83468F962290}" dt="2023-09-24T19:56:38.821" v="668"/>
          <ac:spMkLst>
            <pc:docMk/>
            <pc:sldMk cId="3943290995" sldId="273"/>
            <ac:spMk id="6" creationId="{79EE5413-BA99-CE1C-65C8-30CEDB20BCCD}"/>
          </ac:spMkLst>
        </pc:spChg>
        <pc:spChg chg="add del mod">
          <ac:chgData name="Karl Spiteri" userId="f480f04d-12b7-4175-84d0-30a464e7eac6" providerId="ADAL" clId="{AA7E3AE8-6F79-4D9D-938D-83468F962290}" dt="2023-09-24T21:16:54.165" v="786" actId="21"/>
          <ac:spMkLst>
            <pc:docMk/>
            <pc:sldMk cId="3943290995" sldId="273"/>
            <ac:spMk id="8" creationId="{84AB177E-76C7-9A94-E137-91EC3E96A7C1}"/>
          </ac:spMkLst>
        </pc:spChg>
        <pc:spChg chg="add mod">
          <ac:chgData name="Karl Spiteri" userId="f480f04d-12b7-4175-84d0-30a464e7eac6" providerId="ADAL" clId="{AA7E3AE8-6F79-4D9D-938D-83468F962290}" dt="2023-09-24T21:20:02.846" v="852" actId="21"/>
          <ac:spMkLst>
            <pc:docMk/>
            <pc:sldMk cId="3943290995" sldId="273"/>
            <ac:spMk id="10" creationId="{EFFAD1B1-FF4B-B7FB-DBBF-57F3ACD6912C}"/>
          </ac:spMkLst>
        </pc:spChg>
        <pc:picChg chg="add del mod">
          <ac:chgData name="Karl Spiteri" userId="f480f04d-12b7-4175-84d0-30a464e7eac6" providerId="ADAL" clId="{AA7E3AE8-6F79-4D9D-938D-83468F962290}" dt="2023-09-24T21:20:02.846" v="852" actId="21"/>
          <ac:picMkLst>
            <pc:docMk/>
            <pc:sldMk cId="3943290995" sldId="273"/>
            <ac:picMk id="5" creationId="{364A34D3-CA91-75AF-C474-29086797A588}"/>
          </ac:picMkLst>
        </pc:picChg>
      </pc:sldChg>
      <pc:sldChg chg="addSp delSp modSp new del mod">
        <pc:chgData name="Karl Spiteri" userId="f480f04d-12b7-4175-84d0-30a464e7eac6" providerId="ADAL" clId="{AA7E3AE8-6F79-4D9D-938D-83468F962290}" dt="2023-09-24T21:23:48.954" v="939" actId="47"/>
        <pc:sldMkLst>
          <pc:docMk/>
          <pc:sldMk cId="880960133" sldId="274"/>
        </pc:sldMkLst>
        <pc:spChg chg="mod">
          <ac:chgData name="Karl Spiteri" userId="f480f04d-12b7-4175-84d0-30a464e7eac6" providerId="ADAL" clId="{AA7E3AE8-6F79-4D9D-938D-83468F962290}" dt="2023-09-24T19:52:19.642" v="591" actId="20577"/>
          <ac:spMkLst>
            <pc:docMk/>
            <pc:sldMk cId="880960133" sldId="274"/>
            <ac:spMk id="2" creationId="{DE168B5B-8E99-7C3A-B5AE-6110DA663274}"/>
          </ac:spMkLst>
        </pc:spChg>
        <pc:spChg chg="del">
          <ac:chgData name="Karl Spiteri" userId="f480f04d-12b7-4175-84d0-30a464e7eac6" providerId="ADAL" clId="{AA7E3AE8-6F79-4D9D-938D-83468F962290}" dt="2023-09-24T19:51:51.524" v="573"/>
          <ac:spMkLst>
            <pc:docMk/>
            <pc:sldMk cId="880960133" sldId="274"/>
            <ac:spMk id="3" creationId="{95682532-63EA-E74F-915C-7679BBA1BC88}"/>
          </ac:spMkLst>
        </pc:spChg>
        <pc:spChg chg="del mod">
          <ac:chgData name="Karl Spiteri" userId="f480f04d-12b7-4175-84d0-30a464e7eac6" providerId="ADAL" clId="{AA7E3AE8-6F79-4D9D-938D-83468F962290}" dt="2023-09-24T19:56:23.545" v="663" actId="478"/>
          <ac:spMkLst>
            <pc:docMk/>
            <pc:sldMk cId="880960133" sldId="274"/>
            <ac:spMk id="4" creationId="{CBC17A36-5B1A-2D18-FA0F-D80090FAC957}"/>
          </ac:spMkLst>
        </pc:spChg>
        <pc:spChg chg="add del mod">
          <ac:chgData name="Karl Spiteri" userId="f480f04d-12b7-4175-84d0-30a464e7eac6" providerId="ADAL" clId="{AA7E3AE8-6F79-4D9D-938D-83468F962290}" dt="2023-09-24T19:53:21.288" v="613"/>
          <ac:spMkLst>
            <pc:docMk/>
            <pc:sldMk cId="880960133" sldId="274"/>
            <ac:spMk id="13" creationId="{584F0685-F833-0760-E7D5-E36B4293E1F8}"/>
          </ac:spMkLst>
        </pc:spChg>
        <pc:spChg chg="add del mod">
          <ac:chgData name="Karl Spiteri" userId="f480f04d-12b7-4175-84d0-30a464e7eac6" providerId="ADAL" clId="{AA7E3AE8-6F79-4D9D-938D-83468F962290}" dt="2023-09-24T19:54:10.396" v="625" actId="22"/>
          <ac:spMkLst>
            <pc:docMk/>
            <pc:sldMk cId="880960133" sldId="274"/>
            <ac:spMk id="27" creationId="{447D7300-FCBC-A0D7-6A0E-4935093CD70D}"/>
          </ac:spMkLst>
        </pc:spChg>
        <pc:spChg chg="add mod">
          <ac:chgData name="Karl Spiteri" userId="f480f04d-12b7-4175-84d0-30a464e7eac6" providerId="ADAL" clId="{AA7E3AE8-6F79-4D9D-938D-83468F962290}" dt="2023-09-24T19:56:22.151" v="662"/>
          <ac:spMkLst>
            <pc:docMk/>
            <pc:sldMk cId="880960133" sldId="274"/>
            <ac:spMk id="34" creationId="{E69469A9-992A-BAAA-DA04-F07E423DF0EC}"/>
          </ac:spMkLst>
        </pc:spChg>
        <pc:spChg chg="add mod">
          <ac:chgData name="Karl Spiteri" userId="f480f04d-12b7-4175-84d0-30a464e7eac6" providerId="ADAL" clId="{AA7E3AE8-6F79-4D9D-938D-83468F962290}" dt="2023-09-24T21:20:53.944" v="894" actId="21"/>
          <ac:spMkLst>
            <pc:docMk/>
            <pc:sldMk cId="880960133" sldId="274"/>
            <ac:spMk id="36" creationId="{BA30772F-8992-A096-6278-F92543B688D9}"/>
          </ac:spMkLst>
        </pc:spChg>
        <pc:grpChg chg="add del mod">
          <ac:chgData name="Karl Spiteri" userId="f480f04d-12b7-4175-84d0-30a464e7eac6" providerId="ADAL" clId="{AA7E3AE8-6F79-4D9D-938D-83468F962290}" dt="2023-09-24T19:53:05.835" v="604" actId="21"/>
          <ac:grpSpMkLst>
            <pc:docMk/>
            <pc:sldMk cId="880960133" sldId="274"/>
            <ac:grpSpMk id="14" creationId="{56AA22C2-3FEE-EE0E-0838-01022A32C489}"/>
          </ac:grpSpMkLst>
        </pc:grpChg>
        <pc:grpChg chg="add del mod">
          <ac:chgData name="Karl Spiteri" userId="f480f04d-12b7-4175-84d0-30a464e7eac6" providerId="ADAL" clId="{AA7E3AE8-6F79-4D9D-938D-83468F962290}" dt="2023-09-24T19:53:16.006" v="608"/>
          <ac:grpSpMkLst>
            <pc:docMk/>
            <pc:sldMk cId="880960133" sldId="274"/>
            <ac:grpSpMk id="15" creationId="{0582C552-8AF2-4F56-4F3E-365E19C29D91}"/>
          </ac:grpSpMkLst>
        </pc:grpChg>
        <pc:grpChg chg="add del mod">
          <ac:chgData name="Karl Spiteri" userId="f480f04d-12b7-4175-84d0-30a464e7eac6" providerId="ADAL" clId="{AA7E3AE8-6F79-4D9D-938D-83468F962290}" dt="2023-09-24T19:53:15.646" v="607"/>
          <ac:grpSpMkLst>
            <pc:docMk/>
            <pc:sldMk cId="880960133" sldId="274"/>
            <ac:grpSpMk id="18" creationId="{C9DF5CF6-55AC-430B-D846-FED8C0F0EA8B}"/>
          </ac:grpSpMkLst>
        </pc:grpChg>
        <pc:grpChg chg="add del mod">
          <ac:chgData name="Karl Spiteri" userId="f480f04d-12b7-4175-84d0-30a464e7eac6" providerId="ADAL" clId="{AA7E3AE8-6F79-4D9D-938D-83468F962290}" dt="2023-09-24T19:53:20.612" v="612" actId="21"/>
          <ac:grpSpMkLst>
            <pc:docMk/>
            <pc:sldMk cId="880960133" sldId="274"/>
            <ac:grpSpMk id="21" creationId="{418761CD-F84E-3339-FBE3-1F6AE1AFA6FE}"/>
          </ac:grpSpMkLst>
        </pc:grpChg>
        <pc:picChg chg="add del mod">
          <ac:chgData name="Karl Spiteri" userId="f480f04d-12b7-4175-84d0-30a464e7eac6" providerId="ADAL" clId="{AA7E3AE8-6F79-4D9D-938D-83468F962290}" dt="2023-09-24T19:51:48.221" v="570" actId="21"/>
          <ac:picMkLst>
            <pc:docMk/>
            <pc:sldMk cId="880960133" sldId="274"/>
            <ac:picMk id="5" creationId="{72FCBDC9-5499-9AE8-EE86-CA5F308AEB85}"/>
          </ac:picMkLst>
        </pc:picChg>
        <pc:picChg chg="add del mod">
          <ac:chgData name="Karl Spiteri" userId="f480f04d-12b7-4175-84d0-30a464e7eac6" providerId="ADAL" clId="{AA7E3AE8-6F79-4D9D-938D-83468F962290}" dt="2023-09-24T19:51:48.221" v="570" actId="21"/>
          <ac:picMkLst>
            <pc:docMk/>
            <pc:sldMk cId="880960133" sldId="274"/>
            <ac:picMk id="6" creationId="{E96A7618-0D2B-1E5B-BBC1-E38B0FCF4406}"/>
          </ac:picMkLst>
        </pc:picChg>
        <pc:picChg chg="add del mod">
          <ac:chgData name="Karl Spiteri" userId="f480f04d-12b7-4175-84d0-30a464e7eac6" providerId="ADAL" clId="{AA7E3AE8-6F79-4D9D-938D-83468F962290}" dt="2023-09-24T19:51:50.868" v="572" actId="21"/>
          <ac:picMkLst>
            <pc:docMk/>
            <pc:sldMk cId="880960133" sldId="274"/>
            <ac:picMk id="7" creationId="{7406A3D0-E3FC-B0D8-0BBE-849DED18344E}"/>
          </ac:picMkLst>
        </pc:picChg>
        <pc:picChg chg="add del mod">
          <ac:chgData name="Karl Spiteri" userId="f480f04d-12b7-4175-84d0-30a464e7eac6" providerId="ADAL" clId="{AA7E3AE8-6F79-4D9D-938D-83468F962290}" dt="2023-09-24T19:51:53.503" v="574" actId="21"/>
          <ac:picMkLst>
            <pc:docMk/>
            <pc:sldMk cId="880960133" sldId="274"/>
            <ac:picMk id="8" creationId="{35F1F288-3940-0F37-BBA3-BB4B710E52D2}"/>
          </ac:picMkLst>
        </pc:picChg>
        <pc:picChg chg="add del mod modCrop">
          <ac:chgData name="Karl Spiteri" userId="f480f04d-12b7-4175-84d0-30a464e7eac6" providerId="ADAL" clId="{AA7E3AE8-6F79-4D9D-938D-83468F962290}" dt="2023-09-24T19:52:14.971" v="583" actId="478"/>
          <ac:picMkLst>
            <pc:docMk/>
            <pc:sldMk cId="880960133" sldId="274"/>
            <ac:picMk id="9" creationId="{EDFE80FE-E6FB-B6A6-D59A-67598BD75B1C}"/>
          </ac:picMkLst>
        </pc:picChg>
        <pc:picChg chg="add mod modCrop">
          <ac:chgData name="Karl Spiteri" userId="f480f04d-12b7-4175-84d0-30a464e7eac6" providerId="ADAL" clId="{AA7E3AE8-6F79-4D9D-938D-83468F962290}" dt="2023-09-24T19:53:05.220" v="603" actId="164"/>
          <ac:picMkLst>
            <pc:docMk/>
            <pc:sldMk cId="880960133" sldId="274"/>
            <ac:picMk id="10" creationId="{0563901B-B012-C4E4-C82F-B804CA6B26E6}"/>
          </ac:picMkLst>
        </pc:picChg>
        <pc:picChg chg="add mod modCrop">
          <ac:chgData name="Karl Spiteri" userId="f480f04d-12b7-4175-84d0-30a464e7eac6" providerId="ADAL" clId="{AA7E3AE8-6F79-4D9D-938D-83468F962290}" dt="2023-09-24T19:53:05.220" v="603" actId="164"/>
          <ac:picMkLst>
            <pc:docMk/>
            <pc:sldMk cId="880960133" sldId="274"/>
            <ac:picMk id="11" creationId="{63E46101-40FD-252D-32D8-5F946433429F}"/>
          </ac:picMkLst>
        </pc:picChg>
        <pc:picChg chg="mod">
          <ac:chgData name="Karl Spiteri" userId="f480f04d-12b7-4175-84d0-30a464e7eac6" providerId="ADAL" clId="{AA7E3AE8-6F79-4D9D-938D-83468F962290}" dt="2023-09-24T19:53:10.631" v="605"/>
          <ac:picMkLst>
            <pc:docMk/>
            <pc:sldMk cId="880960133" sldId="274"/>
            <ac:picMk id="16" creationId="{E14D2B6E-F121-8B77-B33C-4CB899AF81F6}"/>
          </ac:picMkLst>
        </pc:picChg>
        <pc:picChg chg="mod">
          <ac:chgData name="Karl Spiteri" userId="f480f04d-12b7-4175-84d0-30a464e7eac6" providerId="ADAL" clId="{AA7E3AE8-6F79-4D9D-938D-83468F962290}" dt="2023-09-24T19:53:10.631" v="605"/>
          <ac:picMkLst>
            <pc:docMk/>
            <pc:sldMk cId="880960133" sldId="274"/>
            <ac:picMk id="17" creationId="{75E85ABE-683B-47FF-3779-72D83A900915}"/>
          </ac:picMkLst>
        </pc:picChg>
        <pc:picChg chg="mod">
          <ac:chgData name="Karl Spiteri" userId="f480f04d-12b7-4175-84d0-30a464e7eac6" providerId="ADAL" clId="{AA7E3AE8-6F79-4D9D-938D-83468F962290}" dt="2023-09-24T19:53:14.742" v="606"/>
          <ac:picMkLst>
            <pc:docMk/>
            <pc:sldMk cId="880960133" sldId="274"/>
            <ac:picMk id="19" creationId="{921D5C27-E03D-5810-0D36-71E06A341D80}"/>
          </ac:picMkLst>
        </pc:picChg>
        <pc:picChg chg="mod">
          <ac:chgData name="Karl Spiteri" userId="f480f04d-12b7-4175-84d0-30a464e7eac6" providerId="ADAL" clId="{AA7E3AE8-6F79-4D9D-938D-83468F962290}" dt="2023-09-24T19:53:14.742" v="606"/>
          <ac:picMkLst>
            <pc:docMk/>
            <pc:sldMk cId="880960133" sldId="274"/>
            <ac:picMk id="20" creationId="{0C00CECB-E2E8-59FD-94C1-AD3608FC3B4E}"/>
          </ac:picMkLst>
        </pc:picChg>
        <pc:picChg chg="del mod topLvl">
          <ac:chgData name="Karl Spiteri" userId="f480f04d-12b7-4175-84d0-30a464e7eac6" providerId="ADAL" clId="{AA7E3AE8-6F79-4D9D-938D-83468F962290}" dt="2023-09-24T19:53:22.074" v="614" actId="21"/>
          <ac:picMkLst>
            <pc:docMk/>
            <pc:sldMk cId="880960133" sldId="274"/>
            <ac:picMk id="22" creationId="{FE43E9E4-4006-28E3-8A5B-448E194C8B8A}"/>
          </ac:picMkLst>
        </pc:picChg>
        <pc:picChg chg="del mod topLvl">
          <ac:chgData name="Karl Spiteri" userId="f480f04d-12b7-4175-84d0-30a464e7eac6" providerId="ADAL" clId="{AA7E3AE8-6F79-4D9D-938D-83468F962290}" dt="2023-09-24T19:53:20.612" v="612" actId="21"/>
          <ac:picMkLst>
            <pc:docMk/>
            <pc:sldMk cId="880960133" sldId="274"/>
            <ac:picMk id="23" creationId="{EF1734F3-1ABE-40FF-A75F-2F6D099108EE}"/>
          </ac:picMkLst>
        </pc:picChg>
        <pc:picChg chg="add del mod">
          <ac:chgData name="Karl Spiteri" userId="f480f04d-12b7-4175-84d0-30a464e7eac6" providerId="ADAL" clId="{AA7E3AE8-6F79-4D9D-938D-83468F962290}" dt="2023-09-24T19:54:09.367" v="624" actId="478"/>
          <ac:picMkLst>
            <pc:docMk/>
            <pc:sldMk cId="880960133" sldId="274"/>
            <ac:picMk id="24" creationId="{C8A284A5-4AA3-0047-5B77-BD24A2662936}"/>
          </ac:picMkLst>
        </pc:picChg>
        <pc:picChg chg="add del mod">
          <ac:chgData name="Karl Spiteri" userId="f480f04d-12b7-4175-84d0-30a464e7eac6" providerId="ADAL" clId="{AA7E3AE8-6F79-4D9D-938D-83468F962290}" dt="2023-09-24T19:54:09.367" v="624" actId="478"/>
          <ac:picMkLst>
            <pc:docMk/>
            <pc:sldMk cId="880960133" sldId="274"/>
            <ac:picMk id="25" creationId="{E8036AA4-186F-3D98-2805-5945332AFD4C}"/>
          </ac:picMkLst>
        </pc:picChg>
        <pc:picChg chg="add del mod ord">
          <ac:chgData name="Karl Spiteri" userId="f480f04d-12b7-4175-84d0-30a464e7eac6" providerId="ADAL" clId="{AA7E3AE8-6F79-4D9D-938D-83468F962290}" dt="2023-09-24T21:20:53.944" v="894" actId="21"/>
          <ac:picMkLst>
            <pc:docMk/>
            <pc:sldMk cId="880960133" sldId="274"/>
            <ac:picMk id="29" creationId="{BB8D0551-4993-FC09-4D1D-E5EEB69F8CBE}"/>
          </ac:picMkLst>
        </pc:picChg>
        <pc:picChg chg="add del mod">
          <ac:chgData name="Karl Spiteri" userId="f480f04d-12b7-4175-84d0-30a464e7eac6" providerId="ADAL" clId="{AA7E3AE8-6F79-4D9D-938D-83468F962290}" dt="2023-09-24T21:20:53.944" v="894" actId="21"/>
          <ac:picMkLst>
            <pc:docMk/>
            <pc:sldMk cId="880960133" sldId="274"/>
            <ac:picMk id="31" creationId="{CBB4464C-4B6B-EE0B-0577-FB39D106B04E}"/>
          </ac:picMkLst>
        </pc:picChg>
        <pc:picChg chg="add del mod">
          <ac:chgData name="Karl Spiteri" userId="f480f04d-12b7-4175-84d0-30a464e7eac6" providerId="ADAL" clId="{AA7E3AE8-6F79-4D9D-938D-83468F962290}" dt="2023-09-24T21:20:53.944" v="894" actId="21"/>
          <ac:picMkLst>
            <pc:docMk/>
            <pc:sldMk cId="880960133" sldId="274"/>
            <ac:picMk id="33" creationId="{CCDE6991-52BF-C97C-9CCF-6575B73BE9CC}"/>
          </ac:picMkLst>
        </pc:picChg>
      </pc:sldChg>
      <pc:sldChg chg="addSp delSp add del setBg delDesignElem">
        <pc:chgData name="Karl Spiteri" userId="f480f04d-12b7-4175-84d0-30a464e7eac6" providerId="ADAL" clId="{AA7E3AE8-6F79-4D9D-938D-83468F962290}" dt="2023-09-24T21:15:23.772" v="754"/>
        <pc:sldMkLst>
          <pc:docMk/>
          <pc:sldMk cId="327436938" sldId="275"/>
        </pc:sldMkLst>
        <pc:spChg chg="add del">
          <ac:chgData name="Karl Spiteri" userId="f480f04d-12b7-4175-84d0-30a464e7eac6" providerId="ADAL" clId="{AA7E3AE8-6F79-4D9D-938D-83468F962290}" dt="2023-09-24T21:15:23.772" v="754"/>
          <ac:spMkLst>
            <pc:docMk/>
            <pc:sldMk cId="327436938" sldId="275"/>
            <ac:spMk id="9" creationId="{7CADF06E-666D-4233-B4C0-CB050DED99FF}"/>
          </ac:spMkLst>
        </pc:spChg>
      </pc:sldChg>
      <pc:sldChg chg="del">
        <pc:chgData name="Karl Spiteri" userId="f480f04d-12b7-4175-84d0-30a464e7eac6" providerId="ADAL" clId="{AA7E3AE8-6F79-4D9D-938D-83468F962290}" dt="2023-09-24T21:15:39.501" v="763"/>
        <pc:sldMkLst>
          <pc:docMk/>
          <pc:sldMk cId="625171539" sldId="275"/>
        </pc:sldMkLst>
      </pc:sldChg>
      <pc:sldChg chg="addSp delSp add del setBg delDesignElem">
        <pc:chgData name="Karl Spiteri" userId="f480f04d-12b7-4175-84d0-30a464e7eac6" providerId="ADAL" clId="{AA7E3AE8-6F79-4D9D-938D-83468F962290}" dt="2023-09-24T21:15:25.795" v="757"/>
        <pc:sldMkLst>
          <pc:docMk/>
          <pc:sldMk cId="2274256013" sldId="275"/>
        </pc:sldMkLst>
        <pc:spChg chg="add del">
          <ac:chgData name="Karl Spiteri" userId="f480f04d-12b7-4175-84d0-30a464e7eac6" providerId="ADAL" clId="{AA7E3AE8-6F79-4D9D-938D-83468F962290}" dt="2023-09-24T21:15:25.795" v="757"/>
          <ac:spMkLst>
            <pc:docMk/>
            <pc:sldMk cId="2274256013" sldId="275"/>
            <ac:spMk id="35" creationId="{7CADF06E-666D-4233-B4C0-CB050DED99FF}"/>
          </ac:spMkLst>
        </pc:spChg>
      </pc:sldChg>
      <pc:sldChg chg="addSp delSp modSp new del mod">
        <pc:chgData name="Karl Spiteri" userId="f480f04d-12b7-4175-84d0-30a464e7eac6" providerId="ADAL" clId="{AA7E3AE8-6F79-4D9D-938D-83468F962290}" dt="2023-09-24T19:53:49.302" v="620" actId="47"/>
        <pc:sldMkLst>
          <pc:docMk/>
          <pc:sldMk cId="3053059362" sldId="275"/>
        </pc:sldMkLst>
        <pc:spChg chg="del">
          <ac:chgData name="Karl Spiteri" userId="f480f04d-12b7-4175-84d0-30a464e7eac6" providerId="ADAL" clId="{AA7E3AE8-6F79-4D9D-938D-83468F962290}" dt="2023-09-24T19:53:24.486" v="616"/>
          <ac:spMkLst>
            <pc:docMk/>
            <pc:sldMk cId="3053059362" sldId="275"/>
            <ac:spMk id="3" creationId="{48A940DD-90A0-CFD9-6847-1CFA27D3135D}"/>
          </ac:spMkLst>
        </pc:spChg>
        <pc:spChg chg="add mod">
          <ac:chgData name="Karl Spiteri" userId="f480f04d-12b7-4175-84d0-30a464e7eac6" providerId="ADAL" clId="{AA7E3AE8-6F79-4D9D-938D-83468F962290}" dt="2023-09-24T19:53:47.270" v="619" actId="21"/>
          <ac:spMkLst>
            <pc:docMk/>
            <pc:sldMk cId="3053059362" sldId="275"/>
            <ac:spMk id="7" creationId="{869EC681-5229-301B-53FA-60BD9F2D76BE}"/>
          </ac:spMkLst>
        </pc:spChg>
        <pc:picChg chg="add del mod">
          <ac:chgData name="Karl Spiteri" userId="f480f04d-12b7-4175-84d0-30a464e7eac6" providerId="ADAL" clId="{AA7E3AE8-6F79-4D9D-938D-83468F962290}" dt="2023-09-24T19:53:47.270" v="619" actId="21"/>
          <ac:picMkLst>
            <pc:docMk/>
            <pc:sldMk cId="3053059362" sldId="275"/>
            <ac:picMk id="5" creationId="{11D24CC0-FC0F-2FB4-8260-FFDF123A5134}"/>
          </ac:picMkLst>
        </pc:picChg>
      </pc:sldChg>
      <pc:sldChg chg="addSp delSp add del setBg delDesignElem">
        <pc:chgData name="Karl Spiteri" userId="f480f04d-12b7-4175-84d0-30a464e7eac6" providerId="ADAL" clId="{AA7E3AE8-6F79-4D9D-938D-83468F962290}" dt="2023-09-24T21:15:46.987" v="766"/>
        <pc:sldMkLst>
          <pc:docMk/>
          <pc:sldMk cId="3736429418" sldId="275"/>
        </pc:sldMkLst>
        <pc:spChg chg="add del">
          <ac:chgData name="Karl Spiteri" userId="f480f04d-12b7-4175-84d0-30a464e7eac6" providerId="ADAL" clId="{AA7E3AE8-6F79-4D9D-938D-83468F962290}" dt="2023-09-24T21:15:46.987" v="766"/>
          <ac:spMkLst>
            <pc:docMk/>
            <pc:sldMk cId="3736429418" sldId="275"/>
            <ac:spMk id="9" creationId="{7CADF06E-666D-4233-B4C0-CB050DED99FF}"/>
          </ac:spMkLst>
        </pc:spChg>
      </pc:sldChg>
      <pc:sldChg chg="addSp del delDesignElem">
        <pc:chgData name="Karl Spiteri" userId="f480f04d-12b7-4175-84d0-30a464e7eac6" providerId="ADAL" clId="{AA7E3AE8-6F79-4D9D-938D-83468F962290}" dt="2023-09-24T21:15:35.382" v="762"/>
        <pc:sldMkLst>
          <pc:docMk/>
          <pc:sldMk cId="3871681927" sldId="275"/>
        </pc:sldMkLst>
        <pc:spChg chg="add">
          <ac:chgData name="Karl Spiteri" userId="f480f04d-12b7-4175-84d0-30a464e7eac6" providerId="ADAL" clId="{AA7E3AE8-6F79-4D9D-938D-83468F962290}" dt="2023-09-24T21:15:35.382" v="762"/>
          <ac:spMkLst>
            <pc:docMk/>
            <pc:sldMk cId="3871681927" sldId="275"/>
            <ac:spMk id="12" creationId="{C169E84F-4748-4D61-A105-357962627A38}"/>
          </ac:spMkLst>
        </pc:spChg>
      </pc:sldChg>
      <pc:sldChg chg="addSp delSp add del setBg delDesignElem">
        <pc:chgData name="Karl Spiteri" userId="f480f04d-12b7-4175-84d0-30a464e7eac6" providerId="ADAL" clId="{AA7E3AE8-6F79-4D9D-938D-83468F962290}" dt="2023-09-24T21:15:28.082" v="760"/>
        <pc:sldMkLst>
          <pc:docMk/>
          <pc:sldMk cId="4168833358" sldId="275"/>
        </pc:sldMkLst>
        <pc:spChg chg="add del">
          <ac:chgData name="Karl Spiteri" userId="f480f04d-12b7-4175-84d0-30a464e7eac6" providerId="ADAL" clId="{AA7E3AE8-6F79-4D9D-938D-83468F962290}" dt="2023-09-24T21:15:28.082" v="760"/>
          <ac:spMkLst>
            <pc:docMk/>
            <pc:sldMk cId="4168833358" sldId="275"/>
            <ac:spMk id="12" creationId="{C169E84F-4748-4D61-A105-357962627A38}"/>
          </ac:spMkLst>
        </pc:spChg>
      </pc:sldChg>
      <pc:sldChg chg="add del">
        <pc:chgData name="Karl Spiteri" userId="f480f04d-12b7-4175-84d0-30a464e7eac6" providerId="ADAL" clId="{AA7E3AE8-6F79-4D9D-938D-83468F962290}" dt="2023-09-24T21:18:42.715" v="820" actId="47"/>
        <pc:sldMkLst>
          <pc:docMk/>
          <pc:sldMk cId="4222330028" sldId="275"/>
        </pc:sldMkLst>
      </pc:sldChg>
      <pc:sldChg chg="addSp delSp add del setBg delDesignElem">
        <pc:chgData name="Karl Spiteri" userId="f480f04d-12b7-4175-84d0-30a464e7eac6" providerId="ADAL" clId="{AA7E3AE8-6F79-4D9D-938D-83468F962290}" dt="2023-09-24T21:15:59.904" v="770"/>
        <pc:sldMkLst>
          <pc:docMk/>
          <pc:sldMk cId="427145822" sldId="276"/>
        </pc:sldMkLst>
        <pc:spChg chg="add del">
          <ac:chgData name="Karl Spiteri" userId="f480f04d-12b7-4175-84d0-30a464e7eac6" providerId="ADAL" clId="{AA7E3AE8-6F79-4D9D-938D-83468F962290}" dt="2023-09-24T21:15:59.904" v="770"/>
          <ac:spMkLst>
            <pc:docMk/>
            <pc:sldMk cId="427145822" sldId="276"/>
            <ac:spMk id="12" creationId="{C169E84F-4748-4D61-A105-357962627A38}"/>
          </ac:spMkLst>
        </pc:spChg>
      </pc:sldChg>
      <pc:sldChg chg="addSp delSp modSp add mod">
        <pc:chgData name="Karl Spiteri" userId="f480f04d-12b7-4175-84d0-30a464e7eac6" providerId="ADAL" clId="{AA7E3AE8-6F79-4D9D-938D-83468F962290}" dt="2023-09-24T21:17:58.911" v="803" actId="21"/>
        <pc:sldMkLst>
          <pc:docMk/>
          <pc:sldMk cId="1697981364" sldId="276"/>
        </pc:sldMkLst>
        <pc:spChg chg="mod">
          <ac:chgData name="Karl Spiteri" userId="f480f04d-12b7-4175-84d0-30a464e7eac6" providerId="ADAL" clId="{AA7E3AE8-6F79-4D9D-938D-83468F962290}" dt="2023-09-24T21:17:58.911" v="803" actId="21"/>
          <ac:spMkLst>
            <pc:docMk/>
            <pc:sldMk cId="1697981364" sldId="276"/>
            <ac:spMk id="2" creationId="{419536FE-1AF3-EFA2-E198-86A6763E0A45}"/>
          </ac:spMkLst>
        </pc:spChg>
        <pc:spChg chg="mod">
          <ac:chgData name="Karl Spiteri" userId="f480f04d-12b7-4175-84d0-30a464e7eac6" providerId="ADAL" clId="{AA7E3AE8-6F79-4D9D-938D-83468F962290}" dt="2023-09-24T21:17:37.519" v="798" actId="27636"/>
          <ac:spMkLst>
            <pc:docMk/>
            <pc:sldMk cId="1697981364" sldId="276"/>
            <ac:spMk id="3" creationId="{136E4A6C-FA8B-3B4F-C65E-0071221F1B7C}"/>
          </ac:spMkLst>
        </pc:spChg>
        <pc:spChg chg="del">
          <ac:chgData name="Karl Spiteri" userId="f480f04d-12b7-4175-84d0-30a464e7eac6" providerId="ADAL" clId="{AA7E3AE8-6F79-4D9D-938D-83468F962290}" dt="2023-09-24T21:17:52.699" v="800" actId="478"/>
          <ac:spMkLst>
            <pc:docMk/>
            <pc:sldMk cId="1697981364" sldId="276"/>
            <ac:spMk id="6" creationId="{941BDBD6-4596-5F6A-E5D7-B35E3B830A0D}"/>
          </ac:spMkLst>
        </pc:spChg>
        <pc:picChg chg="add mod">
          <ac:chgData name="Karl Spiteri" userId="f480f04d-12b7-4175-84d0-30a464e7eac6" providerId="ADAL" clId="{AA7E3AE8-6F79-4D9D-938D-83468F962290}" dt="2023-09-24T21:17:49.486" v="799" actId="1076"/>
          <ac:picMkLst>
            <pc:docMk/>
            <pc:sldMk cId="1697981364" sldId="276"/>
            <ac:picMk id="4" creationId="{B6D26069-01DB-1414-0AD7-79D80C5C7613}"/>
          </ac:picMkLst>
        </pc:picChg>
        <pc:picChg chg="del">
          <ac:chgData name="Karl Spiteri" userId="f480f04d-12b7-4175-84d0-30a464e7eac6" providerId="ADAL" clId="{AA7E3AE8-6F79-4D9D-938D-83468F962290}" dt="2023-09-24T21:17:20.543" v="792" actId="21"/>
          <ac:picMkLst>
            <pc:docMk/>
            <pc:sldMk cId="1697981364" sldId="276"/>
            <ac:picMk id="5" creationId="{31FE4923-4EF1-902C-FF3A-5F2770C39600}"/>
          </ac:picMkLst>
        </pc:picChg>
        <pc:picChg chg="del">
          <ac:chgData name="Karl Spiteri" userId="f480f04d-12b7-4175-84d0-30a464e7eac6" providerId="ADAL" clId="{AA7E3AE8-6F79-4D9D-938D-83468F962290}" dt="2023-09-24T21:17:20.543" v="792" actId="21"/>
          <ac:picMkLst>
            <pc:docMk/>
            <pc:sldMk cId="1697981364" sldId="276"/>
            <ac:picMk id="7" creationId="{BDBAEA63-CDB7-45DA-82DA-47E3A563DE3D}"/>
          </ac:picMkLst>
        </pc:picChg>
      </pc:sldChg>
      <pc:sldChg chg="addSp delSp modSp add mod">
        <pc:chgData name="Karl Spiteri" userId="f480f04d-12b7-4175-84d0-30a464e7eac6" providerId="ADAL" clId="{AA7E3AE8-6F79-4D9D-938D-83468F962290}" dt="2023-09-24T22:17:52.786" v="1723" actId="20577"/>
        <pc:sldMkLst>
          <pc:docMk/>
          <pc:sldMk cId="1340651198" sldId="277"/>
        </pc:sldMkLst>
        <pc:spChg chg="mod">
          <ac:chgData name="Karl Spiteri" userId="f480f04d-12b7-4175-84d0-30a464e7eac6" providerId="ADAL" clId="{AA7E3AE8-6F79-4D9D-938D-83468F962290}" dt="2023-09-24T22:17:52.786" v="1723" actId="20577"/>
          <ac:spMkLst>
            <pc:docMk/>
            <pc:sldMk cId="1340651198" sldId="277"/>
            <ac:spMk id="2" creationId="{6ADE8A97-E582-F215-1E24-019263E5E881}"/>
          </ac:spMkLst>
        </pc:spChg>
        <pc:spChg chg="del mod">
          <ac:chgData name="Karl Spiteri" userId="f480f04d-12b7-4175-84d0-30a464e7eac6" providerId="ADAL" clId="{AA7E3AE8-6F79-4D9D-938D-83468F962290}" dt="2023-09-24T22:16:33.551" v="1638"/>
          <ac:spMkLst>
            <pc:docMk/>
            <pc:sldMk cId="1340651198" sldId="277"/>
            <ac:spMk id="3" creationId="{7C1CE627-462A-7B7C-4DAF-7BF5C19DA1DE}"/>
          </ac:spMkLst>
        </pc:spChg>
        <pc:spChg chg="add mod">
          <ac:chgData name="Karl Spiteri" userId="f480f04d-12b7-4175-84d0-30a464e7eac6" providerId="ADAL" clId="{AA7E3AE8-6F79-4D9D-938D-83468F962290}" dt="2023-09-24T22:17:11.831" v="1668"/>
          <ac:spMkLst>
            <pc:docMk/>
            <pc:sldMk cId="1340651198" sldId="277"/>
            <ac:spMk id="6" creationId="{306F5F43-B7A0-2E95-3364-B569920E7FDC}"/>
          </ac:spMkLst>
        </pc:spChg>
        <pc:picChg chg="add mod">
          <ac:chgData name="Karl Spiteri" userId="f480f04d-12b7-4175-84d0-30a464e7eac6" providerId="ADAL" clId="{AA7E3AE8-6F79-4D9D-938D-83468F962290}" dt="2023-09-24T22:08:42.948" v="1426" actId="1076"/>
          <ac:picMkLst>
            <pc:docMk/>
            <pc:sldMk cId="1340651198" sldId="277"/>
            <ac:picMk id="4" creationId="{E38BCE63-8511-8B33-8337-4EF75ABFFD61}"/>
          </ac:picMkLst>
        </pc:picChg>
        <pc:picChg chg="del">
          <ac:chgData name="Karl Spiteri" userId="f480f04d-12b7-4175-84d0-30a464e7eac6" providerId="ADAL" clId="{AA7E3AE8-6F79-4D9D-938D-83468F962290}" dt="2023-09-24T21:18:26.347" v="814" actId="478"/>
          <ac:picMkLst>
            <pc:docMk/>
            <pc:sldMk cId="1340651198" sldId="277"/>
            <ac:picMk id="1026" creationId="{6ACDABFC-5075-5F8B-1A05-CF8FC18699F8}"/>
          </ac:picMkLst>
        </pc:picChg>
      </pc:sldChg>
      <pc:sldChg chg="addSp modSp add mod">
        <pc:chgData name="Karl Spiteri" userId="f480f04d-12b7-4175-84d0-30a464e7eac6" providerId="ADAL" clId="{AA7E3AE8-6F79-4D9D-938D-83468F962290}" dt="2023-09-24T22:24:15.573" v="1867" actId="404"/>
        <pc:sldMkLst>
          <pc:docMk/>
          <pc:sldMk cId="4061919306" sldId="278"/>
        </pc:sldMkLst>
        <pc:spChg chg="mod">
          <ac:chgData name="Karl Spiteri" userId="f480f04d-12b7-4175-84d0-30a464e7eac6" providerId="ADAL" clId="{AA7E3AE8-6F79-4D9D-938D-83468F962290}" dt="2023-09-24T21:19:30.739" v="835"/>
          <ac:spMkLst>
            <pc:docMk/>
            <pc:sldMk cId="4061919306" sldId="278"/>
            <ac:spMk id="2" creationId="{6ADE8A97-E582-F215-1E24-019263E5E881}"/>
          </ac:spMkLst>
        </pc:spChg>
        <pc:spChg chg="mod">
          <ac:chgData name="Karl Spiteri" userId="f480f04d-12b7-4175-84d0-30a464e7eac6" providerId="ADAL" clId="{AA7E3AE8-6F79-4D9D-938D-83468F962290}" dt="2023-09-24T22:24:15.573" v="1867" actId="404"/>
          <ac:spMkLst>
            <pc:docMk/>
            <pc:sldMk cId="4061919306" sldId="278"/>
            <ac:spMk id="3" creationId="{7C1CE627-462A-7B7C-4DAF-7BF5C19DA1DE}"/>
          </ac:spMkLst>
        </pc:spChg>
        <pc:picChg chg="add mod">
          <ac:chgData name="Karl Spiteri" userId="f480f04d-12b7-4175-84d0-30a464e7eac6" providerId="ADAL" clId="{AA7E3AE8-6F79-4D9D-938D-83468F962290}" dt="2023-09-24T21:19:25.588" v="833" actId="14100"/>
          <ac:picMkLst>
            <pc:docMk/>
            <pc:sldMk cId="4061919306" sldId="278"/>
            <ac:picMk id="4" creationId="{33784768-0E5E-400E-3ADD-13AABE244FDA}"/>
          </ac:picMkLst>
        </pc:picChg>
      </pc:sldChg>
      <pc:sldChg chg="add del">
        <pc:chgData name="Karl Spiteri" userId="f480f04d-12b7-4175-84d0-30a464e7eac6" providerId="ADAL" clId="{AA7E3AE8-6F79-4D9D-938D-83468F962290}" dt="2023-09-24T21:18:40.792" v="819" actId="47"/>
        <pc:sldMkLst>
          <pc:docMk/>
          <pc:sldMk cId="4190535774" sldId="278"/>
        </pc:sldMkLst>
      </pc:sldChg>
      <pc:sldChg chg="addSp delSp modSp add mod">
        <pc:chgData name="Karl Spiteri" userId="f480f04d-12b7-4175-84d0-30a464e7eac6" providerId="ADAL" clId="{AA7E3AE8-6F79-4D9D-938D-83468F962290}" dt="2023-09-24T22:24:05.984" v="1866" actId="403"/>
        <pc:sldMkLst>
          <pc:docMk/>
          <pc:sldMk cId="4631267" sldId="279"/>
        </pc:sldMkLst>
        <pc:spChg chg="mod">
          <ac:chgData name="Karl Spiteri" userId="f480f04d-12b7-4175-84d0-30a464e7eac6" providerId="ADAL" clId="{AA7E3AE8-6F79-4D9D-938D-83468F962290}" dt="2023-09-24T21:48:59.599" v="1078" actId="20577"/>
          <ac:spMkLst>
            <pc:docMk/>
            <pc:sldMk cId="4631267" sldId="279"/>
            <ac:spMk id="2" creationId="{419536FE-1AF3-EFA2-E198-86A6763E0A45}"/>
          </ac:spMkLst>
        </pc:spChg>
        <pc:spChg chg="mod">
          <ac:chgData name="Karl Spiteri" userId="f480f04d-12b7-4175-84d0-30a464e7eac6" providerId="ADAL" clId="{AA7E3AE8-6F79-4D9D-938D-83468F962290}" dt="2023-09-24T22:24:05.984" v="1866" actId="403"/>
          <ac:spMkLst>
            <pc:docMk/>
            <pc:sldMk cId="4631267" sldId="279"/>
            <ac:spMk id="3" creationId="{136E4A6C-FA8B-3B4F-C65E-0071221F1B7C}"/>
          </ac:spMkLst>
        </pc:spChg>
        <pc:picChg chg="add del mod">
          <ac:chgData name="Karl Spiteri" userId="f480f04d-12b7-4175-84d0-30a464e7eac6" providerId="ADAL" clId="{AA7E3AE8-6F79-4D9D-938D-83468F962290}" dt="2023-09-24T21:21:25.953" v="904" actId="21"/>
          <ac:picMkLst>
            <pc:docMk/>
            <pc:sldMk cId="4631267" sldId="279"/>
            <ac:picMk id="4" creationId="{573BF854-D792-C392-978E-B042838C8F95}"/>
          </ac:picMkLst>
        </pc:picChg>
        <pc:picChg chg="add mod">
          <ac:chgData name="Karl Spiteri" userId="f480f04d-12b7-4175-84d0-30a464e7eac6" providerId="ADAL" clId="{AA7E3AE8-6F79-4D9D-938D-83468F962290}" dt="2023-09-24T22:22:24.439" v="1845" actId="1076"/>
          <ac:picMkLst>
            <pc:docMk/>
            <pc:sldMk cId="4631267" sldId="279"/>
            <ac:picMk id="5" creationId="{8C6EE3B7-EDBB-0BE9-5551-E7836625A3D1}"/>
          </ac:picMkLst>
        </pc:picChg>
      </pc:sldChg>
      <pc:sldChg chg="addSp delSp add del setBg delDesignElem">
        <pc:chgData name="Karl Spiteri" userId="f480f04d-12b7-4175-84d0-30a464e7eac6" providerId="ADAL" clId="{AA7E3AE8-6F79-4D9D-938D-83468F962290}" dt="2023-09-24T21:19:42.140" v="840"/>
        <pc:sldMkLst>
          <pc:docMk/>
          <pc:sldMk cId="54832348" sldId="279"/>
        </pc:sldMkLst>
        <pc:spChg chg="add del">
          <ac:chgData name="Karl Spiteri" userId="f480f04d-12b7-4175-84d0-30a464e7eac6" providerId="ADAL" clId="{AA7E3AE8-6F79-4D9D-938D-83468F962290}" dt="2023-09-24T21:19:42.140" v="840"/>
          <ac:spMkLst>
            <pc:docMk/>
            <pc:sldMk cId="54832348" sldId="279"/>
            <ac:spMk id="12" creationId="{C169E84F-4748-4D61-A105-357962627A38}"/>
          </ac:spMkLst>
        </pc:spChg>
      </pc:sldChg>
      <pc:sldChg chg="add del">
        <pc:chgData name="Karl Spiteri" userId="f480f04d-12b7-4175-84d0-30a464e7eac6" providerId="ADAL" clId="{AA7E3AE8-6F79-4D9D-938D-83468F962290}" dt="2023-09-24T21:18:40.792" v="819" actId="47"/>
        <pc:sldMkLst>
          <pc:docMk/>
          <pc:sldMk cId="366723539" sldId="279"/>
        </pc:sldMkLst>
      </pc:sldChg>
      <pc:sldChg chg="addSp delSp add del delDesignElem">
        <pc:chgData name="Karl Spiteri" userId="f480f04d-12b7-4175-84d0-30a464e7eac6" providerId="ADAL" clId="{AA7E3AE8-6F79-4D9D-938D-83468F962290}" dt="2023-09-24T21:19:42.140" v="840"/>
        <pc:sldMkLst>
          <pc:docMk/>
          <pc:sldMk cId="1456311525" sldId="280"/>
        </pc:sldMkLst>
        <pc:spChg chg="add del">
          <ac:chgData name="Karl Spiteri" userId="f480f04d-12b7-4175-84d0-30a464e7eac6" providerId="ADAL" clId="{AA7E3AE8-6F79-4D9D-938D-83468F962290}" dt="2023-09-24T21:19:42.140" v="840"/>
          <ac:spMkLst>
            <pc:docMk/>
            <pc:sldMk cId="1456311525" sldId="280"/>
            <ac:spMk id="9" creationId="{31D559F5-446E-C943-CA18-10C636EA87B1}"/>
          </ac:spMkLst>
        </pc:spChg>
      </pc:sldChg>
      <pc:sldChg chg="add del">
        <pc:chgData name="Karl Spiteri" userId="f480f04d-12b7-4175-84d0-30a464e7eac6" providerId="ADAL" clId="{AA7E3AE8-6F79-4D9D-938D-83468F962290}" dt="2023-09-24T21:18:44.078" v="821" actId="47"/>
        <pc:sldMkLst>
          <pc:docMk/>
          <pc:sldMk cId="1648835432" sldId="280"/>
        </pc:sldMkLst>
      </pc:sldChg>
      <pc:sldChg chg="addSp delSp modSp add mod">
        <pc:chgData name="Karl Spiteri" userId="f480f04d-12b7-4175-84d0-30a464e7eac6" providerId="ADAL" clId="{AA7E3AE8-6F79-4D9D-938D-83468F962290}" dt="2023-09-24T22:37:40.561" v="2318" actId="6549"/>
        <pc:sldMkLst>
          <pc:docMk/>
          <pc:sldMk cId="1898701212" sldId="280"/>
        </pc:sldMkLst>
        <pc:spChg chg="mod">
          <ac:chgData name="Karl Spiteri" userId="f480f04d-12b7-4175-84d0-30a464e7eac6" providerId="ADAL" clId="{AA7E3AE8-6F79-4D9D-938D-83468F962290}" dt="2023-09-24T21:56:58.131" v="1118" actId="313"/>
          <ac:spMkLst>
            <pc:docMk/>
            <pc:sldMk cId="1898701212" sldId="280"/>
            <ac:spMk id="2" creationId="{6ADE8A97-E582-F215-1E24-019263E5E881}"/>
          </ac:spMkLst>
        </pc:spChg>
        <pc:spChg chg="del">
          <ac:chgData name="Karl Spiteri" userId="f480f04d-12b7-4175-84d0-30a464e7eac6" providerId="ADAL" clId="{AA7E3AE8-6F79-4D9D-938D-83468F962290}" dt="2023-09-24T21:55:24.509" v="1105" actId="22"/>
          <ac:spMkLst>
            <pc:docMk/>
            <pc:sldMk cId="1898701212" sldId="280"/>
            <ac:spMk id="3" creationId="{7C1CE627-462A-7B7C-4DAF-7BF5C19DA1DE}"/>
          </ac:spMkLst>
        </pc:spChg>
        <pc:spChg chg="add del mod">
          <ac:chgData name="Karl Spiteri" userId="f480f04d-12b7-4175-84d0-30a464e7eac6" providerId="ADAL" clId="{AA7E3AE8-6F79-4D9D-938D-83468F962290}" dt="2023-09-24T22:27:51.637" v="1953" actId="478"/>
          <ac:spMkLst>
            <pc:docMk/>
            <pc:sldMk cId="1898701212" sldId="280"/>
            <ac:spMk id="25" creationId="{7437468A-E02F-388D-C8F0-EA81F9096ED8}"/>
          </ac:spMkLst>
        </pc:spChg>
        <pc:spChg chg="add mod">
          <ac:chgData name="Karl Spiteri" userId="f480f04d-12b7-4175-84d0-30a464e7eac6" providerId="ADAL" clId="{AA7E3AE8-6F79-4D9D-938D-83468F962290}" dt="2023-09-24T22:37:40.561" v="2318" actId="6549"/>
          <ac:spMkLst>
            <pc:docMk/>
            <pc:sldMk cId="1898701212" sldId="280"/>
            <ac:spMk id="26" creationId="{7F3A16D7-345A-F613-1935-248E90DEC9F7}"/>
          </ac:spMkLst>
        </pc:spChg>
        <pc:grpChg chg="add del mod">
          <ac:chgData name="Karl Spiteri" userId="f480f04d-12b7-4175-84d0-30a464e7eac6" providerId="ADAL" clId="{AA7E3AE8-6F79-4D9D-938D-83468F962290}" dt="2023-09-24T21:54:56.791" v="1095" actId="21"/>
          <ac:grpSpMkLst>
            <pc:docMk/>
            <pc:sldMk cId="1898701212" sldId="280"/>
            <ac:grpSpMk id="12" creationId="{298832CB-1D1B-DB9F-4EA6-E300C8FCADC7}"/>
          </ac:grpSpMkLst>
        </pc:grpChg>
        <pc:grpChg chg="add del mod">
          <ac:chgData name="Karl Spiteri" userId="f480f04d-12b7-4175-84d0-30a464e7eac6" providerId="ADAL" clId="{AA7E3AE8-6F79-4D9D-938D-83468F962290}" dt="2023-09-24T21:55:00.089" v="1097" actId="21"/>
          <ac:grpSpMkLst>
            <pc:docMk/>
            <pc:sldMk cId="1898701212" sldId="280"/>
            <ac:grpSpMk id="13" creationId="{95827CB3-9E6D-4E97-3178-B295CCE0A38F}"/>
          </ac:grpSpMkLst>
        </pc:grpChg>
        <pc:grpChg chg="add del mod">
          <ac:chgData name="Karl Spiteri" userId="f480f04d-12b7-4175-84d0-30a464e7eac6" providerId="ADAL" clId="{AA7E3AE8-6F79-4D9D-938D-83468F962290}" dt="2023-09-24T21:55:08.442" v="1100" actId="21"/>
          <ac:grpSpMkLst>
            <pc:docMk/>
            <pc:sldMk cId="1898701212" sldId="280"/>
            <ac:grpSpMk id="16" creationId="{8EB9B114-4CA7-FA7A-9CBB-51B42CCD382E}"/>
          </ac:grpSpMkLst>
        </pc:grpChg>
        <pc:grpChg chg="add mod">
          <ac:chgData name="Karl Spiteri" userId="f480f04d-12b7-4175-84d0-30a464e7eac6" providerId="ADAL" clId="{AA7E3AE8-6F79-4D9D-938D-83468F962290}" dt="2023-09-24T22:00:29.251" v="1136" actId="14100"/>
          <ac:grpSpMkLst>
            <pc:docMk/>
            <pc:sldMk cId="1898701212" sldId="280"/>
            <ac:grpSpMk id="21" creationId="{0B1903E8-ADC7-8DEE-DC72-64D4A4696013}"/>
          </ac:grpSpMkLst>
        </pc:grpChg>
        <pc:picChg chg="add del mod">
          <ac:chgData name="Karl Spiteri" userId="f480f04d-12b7-4175-84d0-30a464e7eac6" providerId="ADAL" clId="{AA7E3AE8-6F79-4D9D-938D-83468F962290}" dt="2023-09-24T21:21:00.543" v="896" actId="21"/>
          <ac:picMkLst>
            <pc:docMk/>
            <pc:sldMk cId="1898701212" sldId="280"/>
            <ac:picMk id="4" creationId="{2302DF7F-1667-CF27-1730-3A5D5D727D8F}"/>
          </ac:picMkLst>
        </pc:picChg>
        <pc:picChg chg="add del mod">
          <ac:chgData name="Karl Spiteri" userId="f480f04d-12b7-4175-84d0-30a464e7eac6" providerId="ADAL" clId="{AA7E3AE8-6F79-4D9D-938D-83468F962290}" dt="2023-09-24T21:21:19.706" v="902" actId="21"/>
          <ac:picMkLst>
            <pc:docMk/>
            <pc:sldMk cId="1898701212" sldId="280"/>
            <ac:picMk id="6" creationId="{62DAE196-5357-2013-52CD-8A0CB43D0542}"/>
          </ac:picMkLst>
        </pc:picChg>
        <pc:picChg chg="add del mod">
          <ac:chgData name="Karl Spiteri" userId="f480f04d-12b7-4175-84d0-30a464e7eac6" providerId="ADAL" clId="{AA7E3AE8-6F79-4D9D-938D-83468F962290}" dt="2023-09-24T21:21:19.706" v="902" actId="21"/>
          <ac:picMkLst>
            <pc:docMk/>
            <pc:sldMk cId="1898701212" sldId="280"/>
            <ac:picMk id="7" creationId="{86124796-B68C-53C8-5B7E-3DE1197DAD36}"/>
          </ac:picMkLst>
        </pc:picChg>
        <pc:picChg chg="add del mod">
          <ac:chgData name="Karl Spiteri" userId="f480f04d-12b7-4175-84d0-30a464e7eac6" providerId="ADAL" clId="{AA7E3AE8-6F79-4D9D-938D-83468F962290}" dt="2023-09-24T21:21:19.706" v="902" actId="21"/>
          <ac:picMkLst>
            <pc:docMk/>
            <pc:sldMk cId="1898701212" sldId="280"/>
            <ac:picMk id="8" creationId="{6FA0223B-B176-399E-412E-8F10D99C6977}"/>
          </ac:picMkLst>
        </pc:picChg>
        <pc:picChg chg="add mod modCrop">
          <ac:chgData name="Karl Spiteri" userId="f480f04d-12b7-4175-84d0-30a464e7eac6" providerId="ADAL" clId="{AA7E3AE8-6F79-4D9D-938D-83468F962290}" dt="2023-09-24T21:54:54.971" v="1094" actId="164"/>
          <ac:picMkLst>
            <pc:docMk/>
            <pc:sldMk cId="1898701212" sldId="280"/>
            <ac:picMk id="10" creationId="{16534FDA-CA4F-0EAB-5515-3548DC166264}"/>
          </ac:picMkLst>
        </pc:picChg>
        <pc:picChg chg="add del mod modCrop">
          <ac:chgData name="Karl Spiteri" userId="f480f04d-12b7-4175-84d0-30a464e7eac6" providerId="ADAL" clId="{AA7E3AE8-6F79-4D9D-938D-83468F962290}" dt="2023-09-24T21:54:54.971" v="1094" actId="164"/>
          <ac:picMkLst>
            <pc:docMk/>
            <pc:sldMk cId="1898701212" sldId="280"/>
            <ac:picMk id="11" creationId="{A5739B20-3761-F509-E073-C6DFD2AF2686}"/>
          </ac:picMkLst>
        </pc:picChg>
        <pc:picChg chg="mod">
          <ac:chgData name="Karl Spiteri" userId="f480f04d-12b7-4175-84d0-30a464e7eac6" providerId="ADAL" clId="{AA7E3AE8-6F79-4D9D-938D-83468F962290}" dt="2023-09-24T21:54:57.617" v="1096"/>
          <ac:picMkLst>
            <pc:docMk/>
            <pc:sldMk cId="1898701212" sldId="280"/>
            <ac:picMk id="14" creationId="{44C583C1-C130-C60A-40C8-B38CB8E36675}"/>
          </ac:picMkLst>
        </pc:picChg>
        <pc:picChg chg="mod">
          <ac:chgData name="Karl Spiteri" userId="f480f04d-12b7-4175-84d0-30a464e7eac6" providerId="ADAL" clId="{AA7E3AE8-6F79-4D9D-938D-83468F962290}" dt="2023-09-24T21:54:57.617" v="1096"/>
          <ac:picMkLst>
            <pc:docMk/>
            <pc:sldMk cId="1898701212" sldId="280"/>
            <ac:picMk id="15" creationId="{19AB6101-BB65-BCB2-D5FE-2E0D9222E20B}"/>
          </ac:picMkLst>
        </pc:picChg>
        <pc:picChg chg="mod">
          <ac:chgData name="Karl Spiteri" userId="f480f04d-12b7-4175-84d0-30a464e7eac6" providerId="ADAL" clId="{AA7E3AE8-6F79-4D9D-938D-83468F962290}" dt="2023-09-24T21:55:03.195" v="1098"/>
          <ac:picMkLst>
            <pc:docMk/>
            <pc:sldMk cId="1898701212" sldId="280"/>
            <ac:picMk id="17" creationId="{2A031F5A-87E8-9299-09A4-B3AC17863595}"/>
          </ac:picMkLst>
        </pc:picChg>
        <pc:picChg chg="mod">
          <ac:chgData name="Karl Spiteri" userId="f480f04d-12b7-4175-84d0-30a464e7eac6" providerId="ADAL" clId="{AA7E3AE8-6F79-4D9D-938D-83468F962290}" dt="2023-09-24T21:55:03.195" v="1098"/>
          <ac:picMkLst>
            <pc:docMk/>
            <pc:sldMk cId="1898701212" sldId="280"/>
            <ac:picMk id="18" creationId="{DA80256B-7E06-CE4E-59F0-3C1BBA9EFF78}"/>
          </ac:picMkLst>
        </pc:picChg>
        <pc:picChg chg="add del mod ord modCrop">
          <ac:chgData name="Karl Spiteri" userId="f480f04d-12b7-4175-84d0-30a464e7eac6" providerId="ADAL" clId="{AA7E3AE8-6F79-4D9D-938D-83468F962290}" dt="2023-09-24T22:24:34.355" v="1868" actId="478"/>
          <ac:picMkLst>
            <pc:docMk/>
            <pc:sldMk cId="1898701212" sldId="280"/>
            <ac:picMk id="20" creationId="{6D9DC992-4D4B-CB07-4696-AC0911A7F57F}"/>
          </ac:picMkLst>
        </pc:picChg>
        <pc:picChg chg="mod">
          <ac:chgData name="Karl Spiteri" userId="f480f04d-12b7-4175-84d0-30a464e7eac6" providerId="ADAL" clId="{AA7E3AE8-6F79-4D9D-938D-83468F962290}" dt="2023-09-24T22:00:17.133" v="1130"/>
          <ac:picMkLst>
            <pc:docMk/>
            <pc:sldMk cId="1898701212" sldId="280"/>
            <ac:picMk id="22" creationId="{581AEF9C-EECE-3C58-500D-6D19EEC6F0B9}"/>
          </ac:picMkLst>
        </pc:picChg>
        <pc:picChg chg="mod">
          <ac:chgData name="Karl Spiteri" userId="f480f04d-12b7-4175-84d0-30a464e7eac6" providerId="ADAL" clId="{AA7E3AE8-6F79-4D9D-938D-83468F962290}" dt="2023-09-24T22:00:17.133" v="1130"/>
          <ac:picMkLst>
            <pc:docMk/>
            <pc:sldMk cId="1898701212" sldId="280"/>
            <ac:picMk id="23" creationId="{DF793E88-D0ED-3CCC-4FF0-18B0EF0E8203}"/>
          </ac:picMkLst>
        </pc:picChg>
      </pc:sldChg>
      <pc:sldChg chg="addSp delSp add del setBg delDesignElem">
        <pc:chgData name="Karl Spiteri" userId="f480f04d-12b7-4175-84d0-30a464e7eac6" providerId="ADAL" clId="{AA7E3AE8-6F79-4D9D-938D-83468F962290}" dt="2023-09-24T21:16:41.093" v="780"/>
        <pc:sldMkLst>
          <pc:docMk/>
          <pc:sldMk cId="56810804" sldId="281"/>
        </pc:sldMkLst>
        <pc:spChg chg="add del">
          <ac:chgData name="Karl Spiteri" userId="f480f04d-12b7-4175-84d0-30a464e7eac6" providerId="ADAL" clId="{AA7E3AE8-6F79-4D9D-938D-83468F962290}" dt="2023-09-24T21:16:41.093" v="780"/>
          <ac:spMkLst>
            <pc:docMk/>
            <pc:sldMk cId="56810804" sldId="281"/>
            <ac:spMk id="9" creationId="{7CADF06E-666D-4233-B4C0-CB050DED99FF}"/>
          </ac:spMkLst>
        </pc:spChg>
      </pc:sldChg>
      <pc:sldChg chg="addSp delSp add del setBg delDesignElem">
        <pc:chgData name="Karl Spiteri" userId="f480f04d-12b7-4175-84d0-30a464e7eac6" providerId="ADAL" clId="{AA7E3AE8-6F79-4D9D-938D-83468F962290}" dt="2023-09-24T21:16:43.601" v="783"/>
        <pc:sldMkLst>
          <pc:docMk/>
          <pc:sldMk cId="356325930" sldId="281"/>
        </pc:sldMkLst>
        <pc:spChg chg="add del">
          <ac:chgData name="Karl Spiteri" userId="f480f04d-12b7-4175-84d0-30a464e7eac6" providerId="ADAL" clId="{AA7E3AE8-6F79-4D9D-938D-83468F962290}" dt="2023-09-24T21:16:43.601" v="783"/>
          <ac:spMkLst>
            <pc:docMk/>
            <pc:sldMk cId="356325930" sldId="281"/>
            <ac:spMk id="9" creationId="{7CADF06E-666D-4233-B4C0-CB050DED99FF}"/>
          </ac:spMkLst>
        </pc:spChg>
      </pc:sldChg>
      <pc:sldChg chg="add del">
        <pc:chgData name="Karl Spiteri" userId="f480f04d-12b7-4175-84d0-30a464e7eac6" providerId="ADAL" clId="{AA7E3AE8-6F79-4D9D-938D-83468F962290}" dt="2023-09-24T21:18:47.498" v="822" actId="47"/>
        <pc:sldMkLst>
          <pc:docMk/>
          <pc:sldMk cId="1812841847" sldId="281"/>
        </pc:sldMkLst>
      </pc:sldChg>
      <pc:sldChg chg="addSp delSp modSp add mod">
        <pc:chgData name="Karl Spiteri" userId="f480f04d-12b7-4175-84d0-30a464e7eac6" providerId="ADAL" clId="{AA7E3AE8-6F79-4D9D-938D-83468F962290}" dt="2023-09-24T22:33:22.308" v="2108" actId="20577"/>
        <pc:sldMkLst>
          <pc:docMk/>
          <pc:sldMk cId="3505582686" sldId="281"/>
        </pc:sldMkLst>
        <pc:spChg chg="mod">
          <ac:chgData name="Karl Spiteri" userId="f480f04d-12b7-4175-84d0-30a464e7eac6" providerId="ADAL" clId="{AA7E3AE8-6F79-4D9D-938D-83468F962290}" dt="2023-09-24T22:24:50.343" v="1890" actId="20577"/>
          <ac:spMkLst>
            <pc:docMk/>
            <pc:sldMk cId="3505582686" sldId="281"/>
            <ac:spMk id="2" creationId="{419536FE-1AF3-EFA2-E198-86A6763E0A45}"/>
          </ac:spMkLst>
        </pc:spChg>
        <pc:spChg chg="mod">
          <ac:chgData name="Karl Spiteri" userId="f480f04d-12b7-4175-84d0-30a464e7eac6" providerId="ADAL" clId="{AA7E3AE8-6F79-4D9D-938D-83468F962290}" dt="2023-09-24T22:33:22.308" v="2108" actId="20577"/>
          <ac:spMkLst>
            <pc:docMk/>
            <pc:sldMk cId="3505582686" sldId="281"/>
            <ac:spMk id="3" creationId="{136E4A6C-FA8B-3B4F-C65E-0071221F1B7C}"/>
          </ac:spMkLst>
        </pc:spChg>
        <pc:picChg chg="add del mod">
          <ac:chgData name="Karl Spiteri" userId="f480f04d-12b7-4175-84d0-30a464e7eac6" providerId="ADAL" clId="{AA7E3AE8-6F79-4D9D-938D-83468F962290}" dt="2023-09-24T21:21:05.727" v="898" actId="21"/>
          <ac:picMkLst>
            <pc:docMk/>
            <pc:sldMk cId="3505582686" sldId="281"/>
            <ac:picMk id="4" creationId="{17A87066-1A19-05FC-D811-0B37A9577212}"/>
          </ac:picMkLst>
        </pc:picChg>
        <pc:picChg chg="add del mod">
          <ac:chgData name="Karl Spiteri" userId="f480f04d-12b7-4175-84d0-30a464e7eac6" providerId="ADAL" clId="{AA7E3AE8-6F79-4D9D-938D-83468F962290}" dt="2023-09-24T21:21:05.727" v="898" actId="21"/>
          <ac:picMkLst>
            <pc:docMk/>
            <pc:sldMk cId="3505582686" sldId="281"/>
            <ac:picMk id="5" creationId="{6214350B-4B52-C772-A46C-F505D537918F}"/>
          </ac:picMkLst>
        </pc:picChg>
        <pc:picChg chg="add del mod">
          <ac:chgData name="Karl Spiteri" userId="f480f04d-12b7-4175-84d0-30a464e7eac6" providerId="ADAL" clId="{AA7E3AE8-6F79-4D9D-938D-83468F962290}" dt="2023-09-24T21:21:05.727" v="898" actId="21"/>
          <ac:picMkLst>
            <pc:docMk/>
            <pc:sldMk cId="3505582686" sldId="281"/>
            <ac:picMk id="6" creationId="{55744746-FB3B-6563-47A1-97E0BD19382C}"/>
          </ac:picMkLst>
        </pc:picChg>
        <pc:picChg chg="add del mod">
          <ac:chgData name="Karl Spiteri" userId="f480f04d-12b7-4175-84d0-30a464e7eac6" providerId="ADAL" clId="{AA7E3AE8-6F79-4D9D-938D-83468F962290}" dt="2023-09-24T21:22:13.991" v="910" actId="478"/>
          <ac:picMkLst>
            <pc:docMk/>
            <pc:sldMk cId="3505582686" sldId="281"/>
            <ac:picMk id="7" creationId="{293D35BF-1B27-6FCC-7211-F597461633C5}"/>
          </ac:picMkLst>
        </pc:picChg>
        <pc:picChg chg="add mod">
          <ac:chgData name="Karl Spiteri" userId="f480f04d-12b7-4175-84d0-30a464e7eac6" providerId="ADAL" clId="{AA7E3AE8-6F79-4D9D-938D-83468F962290}" dt="2023-09-24T22:26:50.108" v="1898" actId="1076"/>
          <ac:picMkLst>
            <pc:docMk/>
            <pc:sldMk cId="3505582686" sldId="281"/>
            <ac:picMk id="9" creationId="{04582937-710C-BBF0-7212-86F7C145B729}"/>
          </ac:picMkLst>
        </pc:picChg>
        <pc:picChg chg="add del mod">
          <ac:chgData name="Karl Spiteri" userId="f480f04d-12b7-4175-84d0-30a464e7eac6" providerId="ADAL" clId="{AA7E3AE8-6F79-4D9D-938D-83468F962290}" dt="2023-09-24T22:26:57.194" v="1901" actId="14100"/>
          <ac:picMkLst>
            <pc:docMk/>
            <pc:sldMk cId="3505582686" sldId="281"/>
            <ac:picMk id="10" creationId="{43442BC5-C826-6C5B-6A8D-C3FB08FDB9F3}"/>
          </ac:picMkLst>
        </pc:picChg>
      </pc:sldChg>
      <pc:sldChg chg="addSp delSp add del setBg delDesignElem">
        <pc:chgData name="Karl Spiteri" userId="f480f04d-12b7-4175-84d0-30a464e7eac6" providerId="ADAL" clId="{AA7E3AE8-6F79-4D9D-938D-83468F962290}" dt="2023-09-24T21:19:58.054" v="845"/>
        <pc:sldMkLst>
          <pc:docMk/>
          <pc:sldMk cId="3688510302" sldId="281"/>
        </pc:sldMkLst>
        <pc:spChg chg="add del">
          <ac:chgData name="Karl Spiteri" userId="f480f04d-12b7-4175-84d0-30a464e7eac6" providerId="ADAL" clId="{AA7E3AE8-6F79-4D9D-938D-83468F962290}" dt="2023-09-24T21:19:58.054" v="845"/>
          <ac:spMkLst>
            <pc:docMk/>
            <pc:sldMk cId="3688510302" sldId="281"/>
            <ac:spMk id="12" creationId="{C169E84F-4748-4D61-A105-357962627A38}"/>
          </ac:spMkLst>
        </pc:spChg>
      </pc:sldChg>
      <pc:sldChg chg="addSp delSp add del delDesignElem">
        <pc:chgData name="Karl Spiteri" userId="f480f04d-12b7-4175-84d0-30a464e7eac6" providerId="ADAL" clId="{AA7E3AE8-6F79-4D9D-938D-83468F962290}" dt="2023-09-24T21:19:58.054" v="845"/>
        <pc:sldMkLst>
          <pc:docMk/>
          <pc:sldMk cId="2276378023" sldId="282"/>
        </pc:sldMkLst>
        <pc:spChg chg="add del">
          <ac:chgData name="Karl Spiteri" userId="f480f04d-12b7-4175-84d0-30a464e7eac6" providerId="ADAL" clId="{AA7E3AE8-6F79-4D9D-938D-83468F962290}" dt="2023-09-24T21:19:58.054" v="845"/>
          <ac:spMkLst>
            <pc:docMk/>
            <pc:sldMk cId="2276378023" sldId="282"/>
            <ac:spMk id="9" creationId="{31D559F5-446E-C943-CA18-10C636EA87B1}"/>
          </ac:spMkLst>
        </pc:spChg>
      </pc:sldChg>
      <pc:sldChg chg="addSp delSp modSp add mod">
        <pc:chgData name="Karl Spiteri" userId="f480f04d-12b7-4175-84d0-30a464e7eac6" providerId="ADAL" clId="{AA7E3AE8-6F79-4D9D-938D-83468F962290}" dt="2023-09-24T22:48:41.479" v="2762" actId="20577"/>
        <pc:sldMkLst>
          <pc:docMk/>
          <pc:sldMk cId="3241105583" sldId="282"/>
        </pc:sldMkLst>
        <pc:spChg chg="mod">
          <ac:chgData name="Karl Spiteri" userId="f480f04d-12b7-4175-84d0-30a464e7eac6" providerId="ADAL" clId="{AA7E3AE8-6F79-4D9D-938D-83468F962290}" dt="2023-09-24T21:23:13.191" v="929"/>
          <ac:spMkLst>
            <pc:docMk/>
            <pc:sldMk cId="3241105583" sldId="282"/>
            <ac:spMk id="2" creationId="{6ADE8A97-E582-F215-1E24-019263E5E881}"/>
          </ac:spMkLst>
        </pc:spChg>
        <pc:spChg chg="mod">
          <ac:chgData name="Karl Spiteri" userId="f480f04d-12b7-4175-84d0-30a464e7eac6" providerId="ADAL" clId="{AA7E3AE8-6F79-4D9D-938D-83468F962290}" dt="2023-09-24T22:48:41.479" v="2762" actId="20577"/>
          <ac:spMkLst>
            <pc:docMk/>
            <pc:sldMk cId="3241105583" sldId="282"/>
            <ac:spMk id="3" creationId="{7C1CE627-462A-7B7C-4DAF-7BF5C19DA1DE}"/>
          </ac:spMkLst>
        </pc:spChg>
        <pc:spChg chg="add del mod">
          <ac:chgData name="Karl Spiteri" userId="f480f04d-12b7-4175-84d0-30a464e7eac6" providerId="ADAL" clId="{AA7E3AE8-6F79-4D9D-938D-83468F962290}" dt="2023-09-24T22:48:21.905" v="2752"/>
          <ac:spMkLst>
            <pc:docMk/>
            <pc:sldMk cId="3241105583" sldId="282"/>
            <ac:spMk id="6" creationId="{3762D993-926B-1DBC-79DE-BA659028DADC}"/>
          </ac:spMkLst>
        </pc:spChg>
        <pc:picChg chg="add mod">
          <ac:chgData name="Karl Spiteri" userId="f480f04d-12b7-4175-84d0-30a464e7eac6" providerId="ADAL" clId="{AA7E3AE8-6F79-4D9D-938D-83468F962290}" dt="2023-09-24T21:23:05.786" v="925" actId="1076"/>
          <ac:picMkLst>
            <pc:docMk/>
            <pc:sldMk cId="3241105583" sldId="282"/>
            <ac:picMk id="4" creationId="{2E7630ED-C6C0-315F-673C-EE10FDCA444F}"/>
          </ac:picMkLst>
        </pc:picChg>
      </pc:sldChg>
      <pc:sldChg chg="addSp delSp modSp add mod">
        <pc:chgData name="Karl Spiteri" userId="f480f04d-12b7-4175-84d0-30a464e7eac6" providerId="ADAL" clId="{AA7E3AE8-6F79-4D9D-938D-83468F962290}" dt="2023-09-24T22:54:06.038" v="2785" actId="313"/>
        <pc:sldMkLst>
          <pc:docMk/>
          <pc:sldMk cId="2480863347" sldId="283"/>
        </pc:sldMkLst>
        <pc:spChg chg="mod">
          <ac:chgData name="Karl Spiteri" userId="f480f04d-12b7-4175-84d0-30a464e7eac6" providerId="ADAL" clId="{AA7E3AE8-6F79-4D9D-938D-83468F962290}" dt="2023-09-24T22:54:06.038" v="2785" actId="313"/>
          <ac:spMkLst>
            <pc:docMk/>
            <pc:sldMk cId="2480863347" sldId="283"/>
            <ac:spMk id="2" creationId="{419536FE-1AF3-EFA2-E198-86A6763E0A45}"/>
          </ac:spMkLst>
        </pc:spChg>
        <pc:spChg chg="del mod">
          <ac:chgData name="Karl Spiteri" userId="f480f04d-12b7-4175-84d0-30a464e7eac6" providerId="ADAL" clId="{AA7E3AE8-6F79-4D9D-938D-83468F962290}" dt="2023-09-24T22:41:30.153" v="2487" actId="478"/>
          <ac:spMkLst>
            <pc:docMk/>
            <pc:sldMk cId="2480863347" sldId="283"/>
            <ac:spMk id="3" creationId="{136E4A6C-FA8B-3B4F-C65E-0071221F1B7C}"/>
          </ac:spMkLst>
        </pc:spChg>
        <pc:spChg chg="add del mod">
          <ac:chgData name="Karl Spiteri" userId="f480f04d-12b7-4175-84d0-30a464e7eac6" providerId="ADAL" clId="{AA7E3AE8-6F79-4D9D-938D-83468F962290}" dt="2023-09-24T22:47:23.513" v="2715" actId="478"/>
          <ac:spMkLst>
            <pc:docMk/>
            <pc:sldMk cId="2480863347" sldId="283"/>
            <ac:spMk id="4" creationId="{42899987-1E93-C7E3-70B4-C2C78D6FC797}"/>
          </ac:spMkLst>
        </pc:spChg>
        <pc:spChg chg="add mod">
          <ac:chgData name="Karl Spiteri" userId="f480f04d-12b7-4175-84d0-30a464e7eac6" providerId="ADAL" clId="{AA7E3AE8-6F79-4D9D-938D-83468F962290}" dt="2023-09-24T22:47:19.665" v="2714" actId="20577"/>
          <ac:spMkLst>
            <pc:docMk/>
            <pc:sldMk cId="2480863347" sldId="283"/>
            <ac:spMk id="5" creationId="{A95CA1E9-A144-6F3E-1EB4-865F5A247454}"/>
          </ac:spMkLst>
        </pc:spChg>
        <pc:spChg chg="add del mod">
          <ac:chgData name="Karl Spiteri" userId="f480f04d-12b7-4175-84d0-30a464e7eac6" providerId="ADAL" clId="{AA7E3AE8-6F79-4D9D-938D-83468F962290}" dt="2023-09-24T22:47:26.259" v="2716" actId="21"/>
          <ac:spMkLst>
            <pc:docMk/>
            <pc:sldMk cId="2480863347" sldId="283"/>
            <ac:spMk id="7" creationId="{BD7BD93B-B061-C6CE-86F4-548B3E9314F0}"/>
          </ac:spMkLst>
        </pc:spChg>
        <pc:spChg chg="add del mod">
          <ac:chgData name="Karl Spiteri" userId="f480f04d-12b7-4175-84d0-30a464e7eac6" providerId="ADAL" clId="{AA7E3AE8-6F79-4D9D-938D-83468F962290}" dt="2023-09-24T22:45:54.876" v="2643" actId="22"/>
          <ac:spMkLst>
            <pc:docMk/>
            <pc:sldMk cId="2480863347" sldId="283"/>
            <ac:spMk id="10" creationId="{AA1C825D-E7C0-EBF7-A50D-D39A33C3E358}"/>
          </ac:spMkLst>
        </pc:spChg>
        <pc:picChg chg="add mod">
          <ac:chgData name="Karl Spiteri" userId="f480f04d-12b7-4175-84d0-30a464e7eac6" providerId="ADAL" clId="{AA7E3AE8-6F79-4D9D-938D-83468F962290}" dt="2023-09-24T22:51:09.271" v="2771" actId="1076"/>
          <ac:picMkLst>
            <pc:docMk/>
            <pc:sldMk cId="2480863347" sldId="283"/>
            <ac:picMk id="7170" creationId="{EDABCAEB-F292-FC47-EC89-59455F50C392}"/>
          </ac:picMkLst>
        </pc:picChg>
      </pc:sldChg>
      <pc:sldChg chg="addSp delSp add del setBg delDesignElem">
        <pc:chgData name="Karl Spiteri" userId="f480f04d-12b7-4175-84d0-30a464e7eac6" providerId="ADAL" clId="{AA7E3AE8-6F79-4D9D-938D-83468F962290}" dt="2023-09-24T21:20:00.815" v="850"/>
        <pc:sldMkLst>
          <pc:docMk/>
          <pc:sldMk cId="3166079113" sldId="283"/>
        </pc:sldMkLst>
        <pc:spChg chg="add del">
          <ac:chgData name="Karl Spiteri" userId="f480f04d-12b7-4175-84d0-30a464e7eac6" providerId="ADAL" clId="{AA7E3AE8-6F79-4D9D-938D-83468F962290}" dt="2023-09-24T21:20:00.815" v="850"/>
          <ac:spMkLst>
            <pc:docMk/>
            <pc:sldMk cId="3166079113" sldId="283"/>
            <ac:spMk id="12" creationId="{C169E84F-4748-4D61-A105-357962627A38}"/>
          </ac:spMkLst>
        </pc:spChg>
      </pc:sldChg>
      <pc:sldChg chg="addSp delSp add del delDesignElem">
        <pc:chgData name="Karl Spiteri" userId="f480f04d-12b7-4175-84d0-30a464e7eac6" providerId="ADAL" clId="{AA7E3AE8-6F79-4D9D-938D-83468F962290}" dt="2023-09-24T21:20:00.815" v="850"/>
        <pc:sldMkLst>
          <pc:docMk/>
          <pc:sldMk cId="1072974832" sldId="284"/>
        </pc:sldMkLst>
        <pc:spChg chg="add del">
          <ac:chgData name="Karl Spiteri" userId="f480f04d-12b7-4175-84d0-30a464e7eac6" providerId="ADAL" clId="{AA7E3AE8-6F79-4D9D-938D-83468F962290}" dt="2023-09-24T21:20:00.815" v="850"/>
          <ac:spMkLst>
            <pc:docMk/>
            <pc:sldMk cId="1072974832" sldId="284"/>
            <ac:spMk id="9" creationId="{31D559F5-446E-C943-CA18-10C636EA87B1}"/>
          </ac:spMkLst>
        </pc:spChg>
      </pc:sldChg>
      <pc:sldChg chg="addSp delSp modSp new mod">
        <pc:chgData name="Karl Spiteri" userId="f480f04d-12b7-4175-84d0-30a464e7eac6" providerId="ADAL" clId="{AA7E3AE8-6F79-4D9D-938D-83468F962290}" dt="2023-09-24T22:49:40.359" v="2768" actId="478"/>
        <pc:sldMkLst>
          <pc:docMk/>
          <pc:sldMk cId="1715887779" sldId="284"/>
        </pc:sldMkLst>
        <pc:spChg chg="mod">
          <ac:chgData name="Karl Spiteri" userId="f480f04d-12b7-4175-84d0-30a464e7eac6" providerId="ADAL" clId="{AA7E3AE8-6F79-4D9D-938D-83468F962290}" dt="2023-09-24T21:31:32.214" v="1003" actId="20577"/>
          <ac:spMkLst>
            <pc:docMk/>
            <pc:sldMk cId="1715887779" sldId="284"/>
            <ac:spMk id="2" creationId="{252BA203-A782-7EF6-D464-5125CD98AF0A}"/>
          </ac:spMkLst>
        </pc:spChg>
        <pc:spChg chg="del mod">
          <ac:chgData name="Karl Spiteri" userId="f480f04d-12b7-4175-84d0-30a464e7eac6" providerId="ADAL" clId="{AA7E3AE8-6F79-4D9D-938D-83468F962290}" dt="2023-09-24T21:28:25.402" v="970" actId="478"/>
          <ac:spMkLst>
            <pc:docMk/>
            <pc:sldMk cId="1715887779" sldId="284"/>
            <ac:spMk id="3" creationId="{7EF4AFA3-FF65-E396-79AF-F1BEE5D1354B}"/>
          </ac:spMkLst>
        </pc:spChg>
        <pc:spChg chg="del">
          <ac:chgData name="Karl Spiteri" userId="f480f04d-12b7-4175-84d0-30a464e7eac6" providerId="ADAL" clId="{AA7E3AE8-6F79-4D9D-938D-83468F962290}" dt="2023-09-24T22:49:40.359" v="2768" actId="478"/>
          <ac:spMkLst>
            <pc:docMk/>
            <pc:sldMk cId="1715887779" sldId="284"/>
            <ac:spMk id="4" creationId="{BB181AC6-E790-AAD4-837E-2A04853A81FD}"/>
          </ac:spMkLst>
        </pc:spChg>
        <pc:spChg chg="add del mod">
          <ac:chgData name="Karl Spiteri" userId="f480f04d-12b7-4175-84d0-30a464e7eac6" providerId="ADAL" clId="{AA7E3AE8-6F79-4D9D-938D-83468F962290}" dt="2023-09-24T21:28:28.391" v="971" actId="478"/>
          <ac:spMkLst>
            <pc:docMk/>
            <pc:sldMk cId="1715887779" sldId="284"/>
            <ac:spMk id="6" creationId="{B1D776D7-F36D-F001-0648-60FB7075F10F}"/>
          </ac:spMkLst>
        </pc:spChg>
        <pc:spChg chg="add mod">
          <ac:chgData name="Karl Spiteri" userId="f480f04d-12b7-4175-84d0-30a464e7eac6" providerId="ADAL" clId="{AA7E3AE8-6F79-4D9D-938D-83468F962290}" dt="2023-09-24T22:49:38.696" v="2767"/>
          <ac:spMkLst>
            <pc:docMk/>
            <pc:sldMk cId="1715887779" sldId="284"/>
            <ac:spMk id="7" creationId="{01E11174-2D5E-8948-4D06-BAE4BA4A55B0}"/>
          </ac:spMkLst>
        </pc:spChg>
      </pc:sldChg>
      <pc:sldChg chg="add del">
        <pc:chgData name="Karl Spiteri" userId="f480f04d-12b7-4175-84d0-30a464e7eac6" providerId="ADAL" clId="{AA7E3AE8-6F79-4D9D-938D-83468F962290}" dt="2023-09-24T21:24:12.118" v="940" actId="47"/>
        <pc:sldMkLst>
          <pc:docMk/>
          <pc:sldMk cId="2645432657" sldId="284"/>
        </pc:sldMkLst>
      </pc:sldChg>
      <pc:sldChg chg="addSp delSp modSp new del mod">
        <pc:chgData name="Karl Spiteri" userId="f480f04d-12b7-4175-84d0-30a464e7eac6" providerId="ADAL" clId="{AA7E3AE8-6F79-4D9D-938D-83468F962290}" dt="2023-09-24T22:12:51.053" v="1449" actId="47"/>
        <pc:sldMkLst>
          <pc:docMk/>
          <pc:sldMk cId="2726017196" sldId="285"/>
        </pc:sldMkLst>
        <pc:spChg chg="del">
          <ac:chgData name="Karl Spiteri" userId="f480f04d-12b7-4175-84d0-30a464e7eac6" providerId="ADAL" clId="{AA7E3AE8-6F79-4D9D-938D-83468F962290}" dt="2023-09-24T21:55:13.306" v="1102" actId="478"/>
          <ac:spMkLst>
            <pc:docMk/>
            <pc:sldMk cId="2726017196" sldId="285"/>
            <ac:spMk id="2" creationId="{B0D1049A-78D5-6279-B897-0DD96B97191A}"/>
          </ac:spMkLst>
        </pc:spChg>
        <pc:spChg chg="del">
          <ac:chgData name="Karl Spiteri" userId="f480f04d-12b7-4175-84d0-30a464e7eac6" providerId="ADAL" clId="{AA7E3AE8-6F79-4D9D-938D-83468F962290}" dt="2023-09-24T21:55:13.306" v="1102" actId="478"/>
          <ac:spMkLst>
            <pc:docMk/>
            <pc:sldMk cId="2726017196" sldId="285"/>
            <ac:spMk id="3" creationId="{61B51C5A-B3F0-C553-0732-92CC8E834C6B}"/>
          </ac:spMkLst>
        </pc:spChg>
        <pc:spChg chg="del">
          <ac:chgData name="Karl Spiteri" userId="f480f04d-12b7-4175-84d0-30a464e7eac6" providerId="ADAL" clId="{AA7E3AE8-6F79-4D9D-938D-83468F962290}" dt="2023-09-24T21:55:13.306" v="1102" actId="478"/>
          <ac:spMkLst>
            <pc:docMk/>
            <pc:sldMk cId="2726017196" sldId="285"/>
            <ac:spMk id="4" creationId="{1479D4B8-A37F-2498-9D92-745B8446F81E}"/>
          </ac:spMkLst>
        </pc:spChg>
        <pc:grpChg chg="add del mod">
          <ac:chgData name="Karl Spiteri" userId="f480f04d-12b7-4175-84d0-30a464e7eac6" providerId="ADAL" clId="{AA7E3AE8-6F79-4D9D-938D-83468F962290}" dt="2023-09-24T22:00:05.138" v="1127" actId="21"/>
          <ac:grpSpMkLst>
            <pc:docMk/>
            <pc:sldMk cId="2726017196" sldId="285"/>
            <ac:grpSpMk id="5" creationId="{766EB99E-9508-7B60-C9C1-5FAAA47CDD97}"/>
          </ac:grpSpMkLst>
        </pc:grpChg>
        <pc:grpChg chg="add del mod">
          <ac:chgData name="Karl Spiteri" userId="f480f04d-12b7-4175-84d0-30a464e7eac6" providerId="ADAL" clId="{AA7E3AE8-6F79-4D9D-938D-83468F962290}" dt="2023-09-24T22:00:15.333" v="1129" actId="21"/>
          <ac:grpSpMkLst>
            <pc:docMk/>
            <pc:sldMk cId="2726017196" sldId="285"/>
            <ac:grpSpMk id="8" creationId="{294C3D05-D650-4428-E071-C4E056BA8E2C}"/>
          </ac:grpSpMkLst>
        </pc:grpChg>
        <pc:picChg chg="add del mod topLvl">
          <ac:chgData name="Karl Spiteri" userId="f480f04d-12b7-4175-84d0-30a464e7eac6" providerId="ADAL" clId="{AA7E3AE8-6F79-4D9D-938D-83468F962290}" dt="2023-09-24T22:00:02.735" v="1126" actId="21"/>
          <ac:picMkLst>
            <pc:docMk/>
            <pc:sldMk cId="2726017196" sldId="285"/>
            <ac:picMk id="6" creationId="{4120BE72-E1A6-65FD-6BC3-9BC3380C12A3}"/>
          </ac:picMkLst>
        </pc:picChg>
        <pc:picChg chg="mod topLvl">
          <ac:chgData name="Karl Spiteri" userId="f480f04d-12b7-4175-84d0-30a464e7eac6" providerId="ADAL" clId="{AA7E3AE8-6F79-4D9D-938D-83468F962290}" dt="2023-09-24T22:00:02.735" v="1126" actId="21"/>
          <ac:picMkLst>
            <pc:docMk/>
            <pc:sldMk cId="2726017196" sldId="285"/>
            <ac:picMk id="7" creationId="{98BA7494-9C35-E590-CA55-6418C7AFFCA7}"/>
          </ac:picMkLst>
        </pc:picChg>
        <pc:picChg chg="mod">
          <ac:chgData name="Karl Spiteri" userId="f480f04d-12b7-4175-84d0-30a464e7eac6" providerId="ADAL" clId="{AA7E3AE8-6F79-4D9D-938D-83468F962290}" dt="2023-09-24T22:00:07.304" v="1128"/>
          <ac:picMkLst>
            <pc:docMk/>
            <pc:sldMk cId="2726017196" sldId="285"/>
            <ac:picMk id="9" creationId="{BFDE11E5-FD2C-AD17-3C2A-950B8DA8C32A}"/>
          </ac:picMkLst>
        </pc:picChg>
        <pc:picChg chg="mod">
          <ac:chgData name="Karl Spiteri" userId="f480f04d-12b7-4175-84d0-30a464e7eac6" providerId="ADAL" clId="{AA7E3AE8-6F79-4D9D-938D-83468F962290}" dt="2023-09-24T22:00:07.304" v="1128"/>
          <ac:picMkLst>
            <pc:docMk/>
            <pc:sldMk cId="2726017196" sldId="285"/>
            <ac:picMk id="10" creationId="{D151CA8C-9328-DA78-E47C-CFBF029C83B3}"/>
          </ac:picMkLst>
        </pc:picChg>
      </pc:sldChg>
      <pc:sldChg chg="delSp modSp add mod">
        <pc:chgData name="Karl Spiteri" userId="f480f04d-12b7-4175-84d0-30a464e7eac6" providerId="ADAL" clId="{AA7E3AE8-6F79-4D9D-938D-83468F962290}" dt="2023-09-24T22:07:08.707" v="1372" actId="1076"/>
        <pc:sldMkLst>
          <pc:docMk/>
          <pc:sldMk cId="3954418895" sldId="286"/>
        </pc:sldMkLst>
        <pc:spChg chg="mod">
          <ac:chgData name="Karl Spiteri" userId="f480f04d-12b7-4175-84d0-30a464e7eac6" providerId="ADAL" clId="{AA7E3AE8-6F79-4D9D-938D-83468F962290}" dt="2023-09-24T22:05:59.175" v="1367" actId="20577"/>
          <ac:spMkLst>
            <pc:docMk/>
            <pc:sldMk cId="3954418895" sldId="286"/>
            <ac:spMk id="3" creationId="{7C1CE627-462A-7B7C-4DAF-7BF5C19DA1DE}"/>
          </ac:spMkLst>
        </pc:spChg>
        <pc:spChg chg="del">
          <ac:chgData name="Karl Spiteri" userId="f480f04d-12b7-4175-84d0-30a464e7eac6" providerId="ADAL" clId="{AA7E3AE8-6F79-4D9D-938D-83468F962290}" dt="2023-09-24T22:05:40.759" v="1362" actId="478"/>
          <ac:spMkLst>
            <pc:docMk/>
            <pc:sldMk cId="3954418895" sldId="286"/>
            <ac:spMk id="8" creationId="{1DA19A33-AECB-E5EA-617B-483235D65F40}"/>
          </ac:spMkLst>
        </pc:spChg>
        <pc:picChg chg="mod">
          <ac:chgData name="Karl Spiteri" userId="f480f04d-12b7-4175-84d0-30a464e7eac6" providerId="ADAL" clId="{AA7E3AE8-6F79-4D9D-938D-83468F962290}" dt="2023-09-24T22:07:08.707" v="1372" actId="1076"/>
          <ac:picMkLst>
            <pc:docMk/>
            <pc:sldMk cId="3954418895" sldId="286"/>
            <ac:picMk id="7" creationId="{2544950C-2EAE-BD1A-3B93-85D5AF017591}"/>
          </ac:picMkLst>
        </pc:picChg>
      </pc:sldChg>
      <pc:sldChg chg="addSp delSp modSp new mod">
        <pc:chgData name="Karl Spiteri" userId="f480f04d-12b7-4175-84d0-30a464e7eac6" providerId="ADAL" clId="{AA7E3AE8-6F79-4D9D-938D-83468F962290}" dt="2023-09-24T22:49:26.378" v="2766" actId="478"/>
        <pc:sldMkLst>
          <pc:docMk/>
          <pc:sldMk cId="1663030201" sldId="287"/>
        </pc:sldMkLst>
        <pc:spChg chg="mod">
          <ac:chgData name="Karl Spiteri" userId="f480f04d-12b7-4175-84d0-30a464e7eac6" providerId="ADAL" clId="{AA7E3AE8-6F79-4D9D-938D-83468F962290}" dt="2023-09-24T22:09:20.051" v="1447" actId="122"/>
          <ac:spMkLst>
            <pc:docMk/>
            <pc:sldMk cId="1663030201" sldId="287"/>
            <ac:spMk id="2" creationId="{CF8CCADB-2E32-753B-3E94-4CC8FF2BF931}"/>
          </ac:spMkLst>
        </pc:spChg>
        <pc:spChg chg="del">
          <ac:chgData name="Karl Spiteri" userId="f480f04d-12b7-4175-84d0-30a464e7eac6" providerId="ADAL" clId="{AA7E3AE8-6F79-4D9D-938D-83468F962290}" dt="2023-09-24T22:12:42.944" v="1448"/>
          <ac:spMkLst>
            <pc:docMk/>
            <pc:sldMk cId="1663030201" sldId="287"/>
            <ac:spMk id="3" creationId="{AD3C4B0F-0823-05A7-264F-7BB98B13CCAB}"/>
          </ac:spMkLst>
        </pc:spChg>
        <pc:spChg chg="del">
          <ac:chgData name="Karl Spiteri" userId="f480f04d-12b7-4175-84d0-30a464e7eac6" providerId="ADAL" clId="{AA7E3AE8-6F79-4D9D-938D-83468F962290}" dt="2023-09-24T22:49:26.378" v="2766" actId="478"/>
          <ac:spMkLst>
            <pc:docMk/>
            <pc:sldMk cId="1663030201" sldId="287"/>
            <ac:spMk id="4" creationId="{CB6E6204-DC36-46B7-22F2-0786B90B7421}"/>
          </ac:spMkLst>
        </pc:spChg>
        <pc:spChg chg="add mod">
          <ac:chgData name="Karl Spiteri" userId="f480f04d-12b7-4175-84d0-30a464e7eac6" providerId="ADAL" clId="{AA7E3AE8-6F79-4D9D-938D-83468F962290}" dt="2023-09-24T22:49:24.426" v="2765"/>
          <ac:spMkLst>
            <pc:docMk/>
            <pc:sldMk cId="1663030201" sldId="287"/>
            <ac:spMk id="7" creationId="{6EF96E9F-3C68-F72A-376C-8EB1716B619E}"/>
          </ac:spMkLst>
        </pc:spChg>
        <pc:picChg chg="add mod">
          <ac:chgData name="Karl Spiteri" userId="f480f04d-12b7-4175-84d0-30a464e7eac6" providerId="ADAL" clId="{AA7E3AE8-6F79-4D9D-938D-83468F962290}" dt="2023-09-24T22:49:04.510" v="2764" actId="1076"/>
          <ac:picMkLst>
            <pc:docMk/>
            <pc:sldMk cId="1663030201" sldId="287"/>
            <ac:picMk id="6" creationId="{4C86D127-223A-F374-313A-DA5D31B3DA8A}"/>
          </ac:picMkLst>
        </pc:picChg>
      </pc:sldChg>
    </pc:docChg>
  </pc:docChgLst>
  <pc:docChgLst>
    <pc:chgData name="Karl Spiteri" userId="f480f04d-12b7-4175-84d0-30a464e7eac6" providerId="ADAL" clId="{F5DE0C71-B2B2-443D-8438-C8AEEC755DED}"/>
    <pc:docChg chg="undo custSel addSld modSld">
      <pc:chgData name="Karl Spiteri" userId="f480f04d-12b7-4175-84d0-30a464e7eac6" providerId="ADAL" clId="{F5DE0C71-B2B2-443D-8438-C8AEEC755DED}" dt="2023-09-24T10:56:20.699" v="80" actId="22"/>
      <pc:docMkLst>
        <pc:docMk/>
      </pc:docMkLst>
      <pc:sldChg chg="addSp modSp mod">
        <pc:chgData name="Karl Spiteri" userId="f480f04d-12b7-4175-84d0-30a464e7eac6" providerId="ADAL" clId="{F5DE0C71-B2B2-443D-8438-C8AEEC755DED}" dt="2023-09-24T08:13:20.913" v="29" actId="1076"/>
        <pc:sldMkLst>
          <pc:docMk/>
          <pc:sldMk cId="445987837" sldId="260"/>
        </pc:sldMkLst>
        <pc:spChg chg="add mod ord">
          <ac:chgData name="Karl Spiteri" userId="f480f04d-12b7-4175-84d0-30a464e7eac6" providerId="ADAL" clId="{F5DE0C71-B2B2-443D-8438-C8AEEC755DED}" dt="2023-09-24T08:13:20.913" v="29" actId="1076"/>
          <ac:spMkLst>
            <pc:docMk/>
            <pc:sldMk cId="445987837" sldId="260"/>
            <ac:spMk id="6" creationId="{941BDBD6-4596-5F6A-E5D7-B35E3B830A0D}"/>
          </ac:spMkLst>
        </pc:spChg>
      </pc:sldChg>
      <pc:sldChg chg="addSp delSp modSp mod">
        <pc:chgData name="Karl Spiteri" userId="f480f04d-12b7-4175-84d0-30a464e7eac6" providerId="ADAL" clId="{F5DE0C71-B2B2-443D-8438-C8AEEC755DED}" dt="2023-09-24T08:15:31.255" v="64" actId="20577"/>
        <pc:sldMkLst>
          <pc:docMk/>
          <pc:sldMk cId="1621250466" sldId="261"/>
        </pc:sldMkLst>
        <pc:spChg chg="add mod">
          <ac:chgData name="Karl Spiteri" userId="f480f04d-12b7-4175-84d0-30a464e7eac6" providerId="ADAL" clId="{F5DE0C71-B2B2-443D-8438-C8AEEC755DED}" dt="2023-09-24T08:15:31.255" v="64" actId="20577"/>
          <ac:spMkLst>
            <pc:docMk/>
            <pc:sldMk cId="1621250466" sldId="261"/>
            <ac:spMk id="6" creationId="{FAD72571-87F0-F0AB-0AC8-ABC409004DA2}"/>
          </ac:spMkLst>
        </pc:spChg>
        <pc:picChg chg="add mod ord">
          <ac:chgData name="Karl Spiteri" userId="f480f04d-12b7-4175-84d0-30a464e7eac6" providerId="ADAL" clId="{F5DE0C71-B2B2-443D-8438-C8AEEC755DED}" dt="2023-09-24T08:15:01.845" v="54" actId="170"/>
          <ac:picMkLst>
            <pc:docMk/>
            <pc:sldMk cId="1621250466" sldId="261"/>
            <ac:picMk id="4" creationId="{4B6C5B56-1983-C2A5-9137-76CBE7AD25B9}"/>
          </ac:picMkLst>
        </pc:picChg>
        <pc:picChg chg="del">
          <ac:chgData name="Karl Spiteri" userId="f480f04d-12b7-4175-84d0-30a464e7eac6" providerId="ADAL" clId="{F5DE0C71-B2B2-443D-8438-C8AEEC755DED}" dt="2023-09-24T08:14:35.422" v="41" actId="478"/>
          <ac:picMkLst>
            <pc:docMk/>
            <pc:sldMk cId="1621250466" sldId="261"/>
            <ac:picMk id="5" creationId="{720976AF-72B5-077C-3349-9DED2B48B94D}"/>
          </ac:picMkLst>
        </pc:picChg>
        <pc:picChg chg="mod ord">
          <ac:chgData name="Karl Spiteri" userId="f480f04d-12b7-4175-84d0-30a464e7eac6" providerId="ADAL" clId="{F5DE0C71-B2B2-443D-8438-C8AEEC755DED}" dt="2023-09-24T08:15:17.269" v="59" actId="1076"/>
          <ac:picMkLst>
            <pc:docMk/>
            <pc:sldMk cId="1621250466" sldId="261"/>
            <ac:picMk id="7" creationId="{9D2089B2-DB0D-03A1-799C-3CDC57EA209D}"/>
          </ac:picMkLst>
        </pc:picChg>
      </pc:sldChg>
      <pc:sldChg chg="modSp mod">
        <pc:chgData name="Karl Spiteri" userId="f480f04d-12b7-4175-84d0-30a464e7eac6" providerId="ADAL" clId="{F5DE0C71-B2B2-443D-8438-C8AEEC755DED}" dt="2023-09-24T08:17:21.251" v="70" actId="1076"/>
        <pc:sldMkLst>
          <pc:docMk/>
          <pc:sldMk cId="308071987" sldId="266"/>
        </pc:sldMkLst>
        <pc:picChg chg="mod modCrop">
          <ac:chgData name="Karl Spiteri" userId="f480f04d-12b7-4175-84d0-30a464e7eac6" providerId="ADAL" clId="{F5DE0C71-B2B2-443D-8438-C8AEEC755DED}" dt="2023-09-24T08:17:21.251" v="70" actId="1076"/>
          <ac:picMkLst>
            <pc:docMk/>
            <pc:sldMk cId="308071987" sldId="266"/>
            <ac:picMk id="6" creationId="{647F3D16-FD81-9BAF-B4D1-5303FE0538D5}"/>
          </ac:picMkLst>
        </pc:picChg>
      </pc:sldChg>
      <pc:sldChg chg="addSp delSp modSp new mod">
        <pc:chgData name="Karl Spiteri" userId="f480f04d-12b7-4175-84d0-30a464e7eac6" providerId="ADAL" clId="{F5DE0C71-B2B2-443D-8438-C8AEEC755DED}" dt="2023-09-24T08:26:54.753" v="78" actId="1076"/>
        <pc:sldMkLst>
          <pc:docMk/>
          <pc:sldMk cId="2850593801" sldId="267"/>
        </pc:sldMkLst>
        <pc:spChg chg="del">
          <ac:chgData name="Karl Spiteri" userId="f480f04d-12b7-4175-84d0-30a464e7eac6" providerId="ADAL" clId="{F5DE0C71-B2B2-443D-8438-C8AEEC755DED}" dt="2023-09-24T08:24:55.306" v="72" actId="478"/>
          <ac:spMkLst>
            <pc:docMk/>
            <pc:sldMk cId="2850593801" sldId="267"/>
            <ac:spMk id="2" creationId="{E29B47F4-1E2B-478B-6C91-F84A1C0238C0}"/>
          </ac:spMkLst>
        </pc:spChg>
        <pc:spChg chg="del">
          <ac:chgData name="Karl Spiteri" userId="f480f04d-12b7-4175-84d0-30a464e7eac6" providerId="ADAL" clId="{F5DE0C71-B2B2-443D-8438-C8AEEC755DED}" dt="2023-09-24T08:24:55.306" v="72" actId="478"/>
          <ac:spMkLst>
            <pc:docMk/>
            <pc:sldMk cId="2850593801" sldId="267"/>
            <ac:spMk id="3" creationId="{45F92F4E-95AE-9A82-8172-8CCDE9DDACEE}"/>
          </ac:spMkLst>
        </pc:spChg>
        <pc:spChg chg="del">
          <ac:chgData name="Karl Spiteri" userId="f480f04d-12b7-4175-84d0-30a464e7eac6" providerId="ADAL" clId="{F5DE0C71-B2B2-443D-8438-C8AEEC755DED}" dt="2023-09-24T08:24:55.306" v="72" actId="478"/>
          <ac:spMkLst>
            <pc:docMk/>
            <pc:sldMk cId="2850593801" sldId="267"/>
            <ac:spMk id="4" creationId="{9681A830-0D66-3D92-3261-8FE618784707}"/>
          </ac:spMkLst>
        </pc:spChg>
        <pc:picChg chg="add mod">
          <ac:chgData name="Karl Spiteri" userId="f480f04d-12b7-4175-84d0-30a464e7eac6" providerId="ADAL" clId="{F5DE0C71-B2B2-443D-8438-C8AEEC755DED}" dt="2023-09-24T08:24:56.081" v="73"/>
          <ac:picMkLst>
            <pc:docMk/>
            <pc:sldMk cId="2850593801" sldId="267"/>
            <ac:picMk id="5" creationId="{E6C82840-195C-1BA1-3D8B-CD8753338428}"/>
          </ac:picMkLst>
        </pc:picChg>
        <pc:picChg chg="add mod">
          <ac:chgData name="Karl Spiteri" userId="f480f04d-12b7-4175-84d0-30a464e7eac6" providerId="ADAL" clId="{F5DE0C71-B2B2-443D-8438-C8AEEC755DED}" dt="2023-09-24T08:26:54.753" v="78" actId="1076"/>
          <ac:picMkLst>
            <pc:docMk/>
            <pc:sldMk cId="2850593801" sldId="267"/>
            <ac:picMk id="6" creationId="{402AB05A-FACC-3FDB-8C85-9DDE7BC3B147}"/>
          </ac:picMkLst>
        </pc:picChg>
        <pc:picChg chg="add mod">
          <ac:chgData name="Karl Spiteri" userId="f480f04d-12b7-4175-84d0-30a464e7eac6" providerId="ADAL" clId="{F5DE0C71-B2B2-443D-8438-C8AEEC755DED}" dt="2023-09-24T08:26:53.261" v="77" actId="1076"/>
          <ac:picMkLst>
            <pc:docMk/>
            <pc:sldMk cId="2850593801" sldId="267"/>
            <ac:picMk id="7" creationId="{7E142E14-88C2-35C4-94D4-740281BAD88C}"/>
          </ac:picMkLst>
        </pc:picChg>
      </pc:sldChg>
      <pc:sldChg chg="addSp delSp modSp new mod">
        <pc:chgData name="Karl Spiteri" userId="f480f04d-12b7-4175-84d0-30a464e7eac6" providerId="ADAL" clId="{F5DE0C71-B2B2-443D-8438-C8AEEC755DED}" dt="2023-09-24T10:56:20.699" v="80" actId="22"/>
        <pc:sldMkLst>
          <pc:docMk/>
          <pc:sldMk cId="1697348152" sldId="268"/>
        </pc:sldMkLst>
        <pc:spChg chg="del">
          <ac:chgData name="Karl Spiteri" userId="f480f04d-12b7-4175-84d0-30a464e7eac6" providerId="ADAL" clId="{F5DE0C71-B2B2-443D-8438-C8AEEC755DED}" dt="2023-09-24T10:56:20.699" v="80" actId="22"/>
          <ac:spMkLst>
            <pc:docMk/>
            <pc:sldMk cId="1697348152" sldId="268"/>
            <ac:spMk id="3" creationId="{8EAF0CF6-C4DD-E861-F736-8BF26BD5643D}"/>
          </ac:spMkLst>
        </pc:spChg>
        <pc:picChg chg="add mod ord">
          <ac:chgData name="Karl Spiteri" userId="f480f04d-12b7-4175-84d0-30a464e7eac6" providerId="ADAL" clId="{F5DE0C71-B2B2-443D-8438-C8AEEC755DED}" dt="2023-09-24T10:56:20.699" v="80" actId="22"/>
          <ac:picMkLst>
            <pc:docMk/>
            <pc:sldMk cId="1697348152" sldId="268"/>
            <ac:picMk id="6" creationId="{1F66B3D0-4713-4861-2982-7A61B1AC63E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castedu-my.sharepoint.com/personal/karl_spiteri_e21724_mcast_edu_mt/Documents/Measured%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castedu-my.sharepoint.com/personal/karl_spiteri_e21724_mcast_edu_mt/Documents/Measured%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castedu-my.sharepoint.com/personal/karl_spiteri_e21724_mcast_edu_mt/Documents/Measured%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mcastedu-my.sharepoint.com/personal/karl_spiteri_e21724_mcast_edu_mt/Documents/Measured%20Data.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Elbow (Standard Deviation 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'[Measured Data.xlsx]Elbow'!$A$25</c:f>
              <c:strCache>
                <c:ptCount val="1"/>
                <c:pt idx="0">
                  <c:v>Sensor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'[Measured Data.xlsx]Elbow'!$B$25:$J$25</c:f>
              <c:numCache>
                <c:formatCode>General</c:formatCode>
                <c:ptCount val="9"/>
                <c:pt idx="0">
                  <c:v>0.7</c:v>
                </c:pt>
                <c:pt idx="1">
                  <c:v>0.53851648071345037</c:v>
                </c:pt>
                <c:pt idx="2">
                  <c:v>0.89442719099991586</c:v>
                </c:pt>
                <c:pt idx="3">
                  <c:v>0.63245553203367588</c:v>
                </c:pt>
                <c:pt idx="4">
                  <c:v>0.78102496759066542</c:v>
                </c:pt>
                <c:pt idx="5">
                  <c:v>0.74833147735478833</c:v>
                </c:pt>
                <c:pt idx="6">
                  <c:v>0.7</c:v>
                </c:pt>
                <c:pt idx="7">
                  <c:v>0.70000000000000007</c:v>
                </c:pt>
                <c:pt idx="8">
                  <c:v>0.89442719099991586</c:v>
                </c:pt>
              </c:numCache>
            </c:numRef>
          </c:val>
          <c:smooth val="0"/>
          <c:extLst>
            <c:ext xmlns:c16="http://schemas.microsoft.com/office/drawing/2014/chart" uri="{C3380CC4-5D6E-409C-BE32-E72D297353CC}">
              <c16:uniqueId val="{00000000-380D-40D0-B434-3DF29230AFD3}"/>
            </c:ext>
          </c:extLst>
        </c:ser>
        <c:ser>
          <c:idx val="1"/>
          <c:order val="1"/>
          <c:tx>
            <c:strRef>
              <c:f>'[Measured Data.xlsx]Elbow'!$A$26</c:f>
              <c:strCache>
                <c:ptCount val="1"/>
                <c:pt idx="0">
                  <c:v>Protractor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'[Measured Data.xlsx]Elbow'!$B$26:$J$26</c:f>
              <c:numCache>
                <c:formatCode>General</c:formatCode>
                <c:ptCount val="9"/>
                <c:pt idx="0">
                  <c:v>0.4898979485566356</c:v>
                </c:pt>
                <c:pt idx="1">
                  <c:v>0.4898979485566356</c:v>
                </c:pt>
                <c:pt idx="2">
                  <c:v>0.45825756949558405</c:v>
                </c:pt>
                <c:pt idx="3">
                  <c:v>0.5</c:v>
                </c:pt>
                <c:pt idx="4">
                  <c:v>0.45825756949558399</c:v>
                </c:pt>
                <c:pt idx="5">
                  <c:v>0.4898979485566356</c:v>
                </c:pt>
                <c:pt idx="6">
                  <c:v>0.4898979485566356</c:v>
                </c:pt>
                <c:pt idx="7">
                  <c:v>0.4898979485566356</c:v>
                </c:pt>
                <c:pt idx="8">
                  <c:v>0.4</c:v>
                </c:pt>
              </c:numCache>
            </c:numRef>
          </c:val>
          <c:smooth val="0"/>
          <c:extLst>
            <c:ext xmlns:c16="http://schemas.microsoft.com/office/drawing/2014/chart" uri="{C3380CC4-5D6E-409C-BE32-E72D297353CC}">
              <c16:uniqueId val="{00000001-380D-40D0-B434-3DF29230AFD3}"/>
            </c:ext>
          </c:extLst>
        </c:ser>
        <c:ser>
          <c:idx val="2"/>
          <c:order val="2"/>
          <c:tx>
            <c:strRef>
              <c:f>'[Measured Data.xlsx]Elbow'!$A$27</c:f>
              <c:strCache>
                <c:ptCount val="1"/>
                <c:pt idx="0">
                  <c:v>Encoder</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'[Measured Data.xlsx]Elbow'!$B$27:$J$27</c:f>
              <c:numCache>
                <c:formatCode>General</c:formatCode>
                <c:ptCount val="9"/>
                <c:pt idx="0">
                  <c:v>0</c:v>
                </c:pt>
                <c:pt idx="1">
                  <c:v>0</c:v>
                </c:pt>
                <c:pt idx="2">
                  <c:v>0</c:v>
                </c:pt>
                <c:pt idx="3">
                  <c:v>0</c:v>
                </c:pt>
                <c:pt idx="4">
                  <c:v>0</c:v>
                </c:pt>
                <c:pt idx="5">
                  <c:v>0</c:v>
                </c:pt>
                <c:pt idx="6">
                  <c:v>0</c:v>
                </c:pt>
                <c:pt idx="7">
                  <c:v>0</c:v>
                </c:pt>
                <c:pt idx="8">
                  <c:v>0</c:v>
                </c:pt>
              </c:numCache>
            </c:numRef>
          </c:val>
          <c:smooth val="0"/>
          <c:extLst>
            <c:ext xmlns:c16="http://schemas.microsoft.com/office/drawing/2014/chart" uri="{C3380CC4-5D6E-409C-BE32-E72D297353CC}">
              <c16:uniqueId val="{00000002-380D-40D0-B434-3DF29230AFD3}"/>
            </c:ext>
          </c:extLst>
        </c:ser>
        <c:dLbls>
          <c:showLegendKey val="0"/>
          <c:showVal val="0"/>
          <c:showCatName val="0"/>
          <c:showSerName val="0"/>
          <c:showPercent val="0"/>
          <c:showBubbleSize val="0"/>
        </c:dLbls>
        <c:marker val="1"/>
        <c:smooth val="0"/>
        <c:axId val="602908239"/>
        <c:axId val="521982751"/>
      </c:lineChart>
      <c:catAx>
        <c:axId val="60290823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982751"/>
        <c:crosses val="autoZero"/>
        <c:auto val="1"/>
        <c:lblAlgn val="ctr"/>
        <c:lblOffset val="100"/>
        <c:noMultiLvlLbl val="0"/>
      </c:catAx>
      <c:valAx>
        <c:axId val="5219827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29082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Elbow (Average)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'[Measured Data.xlsx]Elbow'!$A$20</c:f>
              <c:strCache>
                <c:ptCount val="1"/>
                <c:pt idx="0">
                  <c:v>Sensor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'[Measured Data.xlsx]Elbow'!$B$20:$J$20</c:f>
              <c:numCache>
                <c:formatCode>General</c:formatCode>
                <c:ptCount val="9"/>
                <c:pt idx="0">
                  <c:v>-44.9</c:v>
                </c:pt>
                <c:pt idx="1">
                  <c:v>22.9</c:v>
                </c:pt>
                <c:pt idx="2">
                  <c:v>8</c:v>
                </c:pt>
                <c:pt idx="3">
                  <c:v>0</c:v>
                </c:pt>
                <c:pt idx="4">
                  <c:v>3.3</c:v>
                </c:pt>
                <c:pt idx="5">
                  <c:v>0.2</c:v>
                </c:pt>
                <c:pt idx="6">
                  <c:v>12.1</c:v>
                </c:pt>
                <c:pt idx="7">
                  <c:v>30.1</c:v>
                </c:pt>
                <c:pt idx="8">
                  <c:v>48</c:v>
                </c:pt>
              </c:numCache>
            </c:numRef>
          </c:val>
          <c:smooth val="0"/>
          <c:extLst>
            <c:ext xmlns:c16="http://schemas.microsoft.com/office/drawing/2014/chart" uri="{C3380CC4-5D6E-409C-BE32-E72D297353CC}">
              <c16:uniqueId val="{00000000-A4B5-49B6-9EB1-6DC8133A5F69}"/>
            </c:ext>
          </c:extLst>
        </c:ser>
        <c:ser>
          <c:idx val="1"/>
          <c:order val="1"/>
          <c:tx>
            <c:strRef>
              <c:f>'[Measured Data.xlsx]Elbow'!$A$21</c:f>
              <c:strCache>
                <c:ptCount val="1"/>
                <c:pt idx="0">
                  <c:v>Protractor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'[Measured Data.xlsx]Elbow'!$B$21:$J$21</c:f>
              <c:numCache>
                <c:formatCode>General</c:formatCode>
                <c:ptCount val="9"/>
                <c:pt idx="0">
                  <c:v>-91.4</c:v>
                </c:pt>
                <c:pt idx="1">
                  <c:v>21.6</c:v>
                </c:pt>
                <c:pt idx="2">
                  <c:v>45.7</c:v>
                </c:pt>
                <c:pt idx="3">
                  <c:v>68.5</c:v>
                </c:pt>
                <c:pt idx="4">
                  <c:v>1.7</c:v>
                </c:pt>
                <c:pt idx="5">
                  <c:v>65.599999999999994</c:v>
                </c:pt>
                <c:pt idx="6">
                  <c:v>44.4</c:v>
                </c:pt>
                <c:pt idx="7">
                  <c:v>16.600000000000001</c:v>
                </c:pt>
                <c:pt idx="8">
                  <c:v>91.8</c:v>
                </c:pt>
              </c:numCache>
            </c:numRef>
          </c:val>
          <c:smooth val="0"/>
          <c:extLst>
            <c:ext xmlns:c16="http://schemas.microsoft.com/office/drawing/2014/chart" uri="{C3380CC4-5D6E-409C-BE32-E72D297353CC}">
              <c16:uniqueId val="{00000001-A4B5-49B6-9EB1-6DC8133A5F69}"/>
            </c:ext>
          </c:extLst>
        </c:ser>
        <c:ser>
          <c:idx val="2"/>
          <c:order val="2"/>
          <c:tx>
            <c:strRef>
              <c:f>'[Measured Data.xlsx]Elbow'!$A$22</c:f>
              <c:strCache>
                <c:ptCount val="1"/>
                <c:pt idx="0">
                  <c:v>Encoder</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'[Measured Data.xlsx]Elbow'!$B$22:$J$22</c:f>
              <c:numCache>
                <c:formatCode>General</c:formatCode>
                <c:ptCount val="9"/>
                <c:pt idx="0">
                  <c:v>-90</c:v>
                </c:pt>
                <c:pt idx="1">
                  <c:v>-67.5</c:v>
                </c:pt>
                <c:pt idx="2">
                  <c:v>-45</c:v>
                </c:pt>
                <c:pt idx="3">
                  <c:v>-22.5</c:v>
                </c:pt>
                <c:pt idx="4">
                  <c:v>0</c:v>
                </c:pt>
                <c:pt idx="5">
                  <c:v>22.5</c:v>
                </c:pt>
                <c:pt idx="6">
                  <c:v>45</c:v>
                </c:pt>
                <c:pt idx="7">
                  <c:v>67.5</c:v>
                </c:pt>
                <c:pt idx="8">
                  <c:v>90</c:v>
                </c:pt>
              </c:numCache>
            </c:numRef>
          </c:val>
          <c:smooth val="0"/>
          <c:extLst>
            <c:ext xmlns:c16="http://schemas.microsoft.com/office/drawing/2014/chart" uri="{C3380CC4-5D6E-409C-BE32-E72D297353CC}">
              <c16:uniqueId val="{00000002-A4B5-49B6-9EB1-6DC8133A5F69}"/>
            </c:ext>
          </c:extLst>
        </c:ser>
        <c:dLbls>
          <c:showLegendKey val="0"/>
          <c:showVal val="0"/>
          <c:showCatName val="0"/>
          <c:showSerName val="0"/>
          <c:showPercent val="0"/>
          <c:showBubbleSize val="0"/>
        </c:dLbls>
        <c:marker val="1"/>
        <c:smooth val="0"/>
        <c:axId val="521077055"/>
        <c:axId val="388662079"/>
      </c:lineChart>
      <c:catAx>
        <c:axId val="52107705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8662079"/>
        <c:crosses val="autoZero"/>
        <c:auto val="1"/>
        <c:lblAlgn val="ctr"/>
        <c:lblOffset val="100"/>
        <c:noMultiLvlLbl val="0"/>
      </c:catAx>
      <c:valAx>
        <c:axId val="3886620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0770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Shoulder (Average)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'[Measured Data.xlsx]Shoulder'!$A$20</c:f>
              <c:strCache>
                <c:ptCount val="1"/>
                <c:pt idx="0">
                  <c:v>Sensor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'[Measured Data.xlsx]Shoulder'!$B$20:$J$20</c:f>
              <c:numCache>
                <c:formatCode>General</c:formatCode>
                <c:ptCount val="9"/>
                <c:pt idx="0">
                  <c:v>46.8</c:v>
                </c:pt>
                <c:pt idx="1">
                  <c:v>22.8</c:v>
                </c:pt>
                <c:pt idx="2">
                  <c:v>1</c:v>
                </c:pt>
                <c:pt idx="3">
                  <c:v>3.6</c:v>
                </c:pt>
                <c:pt idx="4">
                  <c:v>14.3</c:v>
                </c:pt>
                <c:pt idx="5">
                  <c:v>7.8</c:v>
                </c:pt>
                <c:pt idx="6">
                  <c:v>10</c:v>
                </c:pt>
                <c:pt idx="7">
                  <c:v>30.9</c:v>
                </c:pt>
                <c:pt idx="8">
                  <c:v>41.8</c:v>
                </c:pt>
              </c:numCache>
            </c:numRef>
          </c:val>
          <c:smooth val="0"/>
          <c:extLst>
            <c:ext xmlns:c16="http://schemas.microsoft.com/office/drawing/2014/chart" uri="{C3380CC4-5D6E-409C-BE32-E72D297353CC}">
              <c16:uniqueId val="{00000000-EA06-4B86-B46C-45504E1E4511}"/>
            </c:ext>
          </c:extLst>
        </c:ser>
        <c:ser>
          <c:idx val="1"/>
          <c:order val="1"/>
          <c:tx>
            <c:strRef>
              <c:f>'[Measured Data.xlsx]Shoulder'!$A$21</c:f>
              <c:strCache>
                <c:ptCount val="1"/>
                <c:pt idx="0">
                  <c:v>Protractor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'[Measured Data.xlsx]Shoulder'!$B$21:$J$21</c:f>
              <c:numCache>
                <c:formatCode>General</c:formatCode>
                <c:ptCount val="9"/>
                <c:pt idx="0">
                  <c:v>0.2</c:v>
                </c:pt>
                <c:pt idx="1">
                  <c:v>18.899999999999999</c:v>
                </c:pt>
                <c:pt idx="2">
                  <c:v>35.700000000000003</c:v>
                </c:pt>
                <c:pt idx="3">
                  <c:v>63.7</c:v>
                </c:pt>
                <c:pt idx="4">
                  <c:v>0.3</c:v>
                </c:pt>
                <c:pt idx="5">
                  <c:v>67.400000000000006</c:v>
                </c:pt>
                <c:pt idx="6">
                  <c:v>45.6</c:v>
                </c:pt>
                <c:pt idx="7">
                  <c:v>22.4</c:v>
                </c:pt>
                <c:pt idx="8">
                  <c:v>89.5</c:v>
                </c:pt>
              </c:numCache>
            </c:numRef>
          </c:val>
          <c:smooth val="0"/>
          <c:extLst>
            <c:ext xmlns:c16="http://schemas.microsoft.com/office/drawing/2014/chart" uri="{C3380CC4-5D6E-409C-BE32-E72D297353CC}">
              <c16:uniqueId val="{00000001-EA06-4B86-B46C-45504E1E4511}"/>
            </c:ext>
          </c:extLst>
        </c:ser>
        <c:ser>
          <c:idx val="2"/>
          <c:order val="2"/>
          <c:tx>
            <c:strRef>
              <c:f>'[Measured Data.xlsx]Shoulder'!$A$22</c:f>
              <c:strCache>
                <c:ptCount val="1"/>
                <c:pt idx="0">
                  <c:v>Encoder</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'[Measured Data.xlsx]Shoulder'!$B$22:$J$22</c:f>
              <c:numCache>
                <c:formatCode>General</c:formatCode>
                <c:ptCount val="9"/>
                <c:pt idx="0">
                  <c:v>0</c:v>
                </c:pt>
                <c:pt idx="1">
                  <c:v>22.5</c:v>
                </c:pt>
                <c:pt idx="2">
                  <c:v>45</c:v>
                </c:pt>
                <c:pt idx="3">
                  <c:v>67.5</c:v>
                </c:pt>
                <c:pt idx="4">
                  <c:v>90</c:v>
                </c:pt>
                <c:pt idx="5">
                  <c:v>112.5</c:v>
                </c:pt>
                <c:pt idx="6">
                  <c:v>135</c:v>
                </c:pt>
                <c:pt idx="7">
                  <c:v>157.5</c:v>
                </c:pt>
                <c:pt idx="8">
                  <c:v>180</c:v>
                </c:pt>
              </c:numCache>
            </c:numRef>
          </c:val>
          <c:smooth val="0"/>
          <c:extLst>
            <c:ext xmlns:c16="http://schemas.microsoft.com/office/drawing/2014/chart" uri="{C3380CC4-5D6E-409C-BE32-E72D297353CC}">
              <c16:uniqueId val="{00000002-EA06-4B86-B46C-45504E1E4511}"/>
            </c:ext>
          </c:extLst>
        </c:ser>
        <c:dLbls>
          <c:showLegendKey val="0"/>
          <c:showVal val="0"/>
          <c:showCatName val="0"/>
          <c:showSerName val="0"/>
          <c:showPercent val="0"/>
          <c:showBubbleSize val="0"/>
        </c:dLbls>
        <c:marker val="1"/>
        <c:smooth val="0"/>
        <c:axId val="485281311"/>
        <c:axId val="574077631"/>
      </c:lineChart>
      <c:catAx>
        <c:axId val="48528131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4077631"/>
        <c:crosses val="autoZero"/>
        <c:auto val="1"/>
        <c:lblAlgn val="ctr"/>
        <c:lblOffset val="100"/>
        <c:noMultiLvlLbl val="0"/>
      </c:catAx>
      <c:valAx>
        <c:axId val="574077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5281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Shoulder (Standard Deviation 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'[Measured Data.xlsx]Shoulder'!$A$25</c:f>
              <c:strCache>
                <c:ptCount val="1"/>
                <c:pt idx="0">
                  <c:v>Sensor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'[Measured Data.xlsx]Shoulder'!$B$25:$J$25</c:f>
              <c:numCache>
                <c:formatCode>General</c:formatCode>
                <c:ptCount val="9"/>
                <c:pt idx="0">
                  <c:v>0.59999999999999987</c:v>
                </c:pt>
                <c:pt idx="1">
                  <c:v>0.6</c:v>
                </c:pt>
                <c:pt idx="2">
                  <c:v>0.63245553203367588</c:v>
                </c:pt>
                <c:pt idx="3">
                  <c:v>0.66332495807107994</c:v>
                </c:pt>
                <c:pt idx="4">
                  <c:v>0.6403124237432849</c:v>
                </c:pt>
                <c:pt idx="5">
                  <c:v>0.74833147735478822</c:v>
                </c:pt>
                <c:pt idx="6">
                  <c:v>0.7745966692414834</c:v>
                </c:pt>
                <c:pt idx="7">
                  <c:v>0.70000000000000007</c:v>
                </c:pt>
                <c:pt idx="8">
                  <c:v>0.4</c:v>
                </c:pt>
              </c:numCache>
            </c:numRef>
          </c:val>
          <c:smooth val="0"/>
          <c:extLst>
            <c:ext xmlns:c16="http://schemas.microsoft.com/office/drawing/2014/chart" uri="{C3380CC4-5D6E-409C-BE32-E72D297353CC}">
              <c16:uniqueId val="{00000000-1046-4976-BCA5-C07F77183CD4}"/>
            </c:ext>
          </c:extLst>
        </c:ser>
        <c:ser>
          <c:idx val="1"/>
          <c:order val="1"/>
          <c:tx>
            <c:strRef>
              <c:f>'[Measured Data.xlsx]Shoulder'!$A$26</c:f>
              <c:strCache>
                <c:ptCount val="1"/>
                <c:pt idx="0">
                  <c:v>Protractor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'[Measured Data.xlsx]Shoulder'!$B$26:$J$26</c:f>
              <c:numCache>
                <c:formatCode>General</c:formatCode>
                <c:ptCount val="9"/>
                <c:pt idx="0">
                  <c:v>0.4</c:v>
                </c:pt>
                <c:pt idx="1">
                  <c:v>0.3</c:v>
                </c:pt>
                <c:pt idx="2">
                  <c:v>0.45825756949558394</c:v>
                </c:pt>
                <c:pt idx="3">
                  <c:v>0.45825756949558394</c:v>
                </c:pt>
                <c:pt idx="4">
                  <c:v>0.45825756949558399</c:v>
                </c:pt>
                <c:pt idx="5">
                  <c:v>0.4898979485566356</c:v>
                </c:pt>
                <c:pt idx="6">
                  <c:v>0.4898979485566356</c:v>
                </c:pt>
                <c:pt idx="7">
                  <c:v>0.4898979485566356</c:v>
                </c:pt>
                <c:pt idx="8">
                  <c:v>0.5</c:v>
                </c:pt>
              </c:numCache>
            </c:numRef>
          </c:val>
          <c:smooth val="0"/>
          <c:extLst>
            <c:ext xmlns:c16="http://schemas.microsoft.com/office/drawing/2014/chart" uri="{C3380CC4-5D6E-409C-BE32-E72D297353CC}">
              <c16:uniqueId val="{00000001-1046-4976-BCA5-C07F77183CD4}"/>
            </c:ext>
          </c:extLst>
        </c:ser>
        <c:ser>
          <c:idx val="2"/>
          <c:order val="2"/>
          <c:tx>
            <c:strRef>
              <c:f>'[Measured Data.xlsx]Shoulder'!$A$27</c:f>
              <c:strCache>
                <c:ptCount val="1"/>
                <c:pt idx="0">
                  <c:v>Encoder</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'[Measured Data.xlsx]Shoulder'!$B$27:$J$27</c:f>
              <c:numCache>
                <c:formatCode>General</c:formatCode>
                <c:ptCount val="9"/>
                <c:pt idx="0">
                  <c:v>0</c:v>
                </c:pt>
                <c:pt idx="1">
                  <c:v>0</c:v>
                </c:pt>
                <c:pt idx="2">
                  <c:v>0</c:v>
                </c:pt>
                <c:pt idx="3">
                  <c:v>0</c:v>
                </c:pt>
                <c:pt idx="4">
                  <c:v>0</c:v>
                </c:pt>
                <c:pt idx="5">
                  <c:v>0</c:v>
                </c:pt>
                <c:pt idx="6">
                  <c:v>0</c:v>
                </c:pt>
                <c:pt idx="7">
                  <c:v>0</c:v>
                </c:pt>
                <c:pt idx="8">
                  <c:v>0</c:v>
                </c:pt>
              </c:numCache>
            </c:numRef>
          </c:val>
          <c:smooth val="0"/>
          <c:extLst>
            <c:ext xmlns:c16="http://schemas.microsoft.com/office/drawing/2014/chart" uri="{C3380CC4-5D6E-409C-BE32-E72D297353CC}">
              <c16:uniqueId val="{00000002-1046-4976-BCA5-C07F77183CD4}"/>
            </c:ext>
          </c:extLst>
        </c:ser>
        <c:dLbls>
          <c:showLegendKey val="0"/>
          <c:showVal val="0"/>
          <c:showCatName val="0"/>
          <c:showSerName val="0"/>
          <c:showPercent val="0"/>
          <c:showBubbleSize val="0"/>
        </c:dLbls>
        <c:marker val="1"/>
        <c:smooth val="0"/>
        <c:axId val="611885327"/>
        <c:axId val="583709551"/>
      </c:lineChart>
      <c:catAx>
        <c:axId val="61188532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3709551"/>
        <c:crosses val="autoZero"/>
        <c:auto val="1"/>
        <c:lblAlgn val="ctr"/>
        <c:lblOffset val="100"/>
        <c:noMultiLvlLbl val="0"/>
      </c:catAx>
      <c:valAx>
        <c:axId val="583709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18853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23593-7437-4719-AD02-EE9F66EB12D4}" type="datetimeFigureOut">
              <a:rPr lang="en-MT" smtClean="0"/>
              <a:t>09/25/2023</a:t>
            </a:fld>
            <a:endParaRPr lang="en-M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B4C55-03FC-4A06-8BF5-011A6EE20933}" type="slidenum">
              <a:rPr lang="en-MT" smtClean="0"/>
              <a:t>‹#›</a:t>
            </a:fld>
            <a:endParaRPr lang="en-MT"/>
          </a:p>
        </p:txBody>
      </p:sp>
    </p:spTree>
    <p:extLst>
      <p:ext uri="{BB962C8B-B14F-4D97-AF65-F5344CB8AC3E}">
        <p14:creationId xmlns:p14="http://schemas.microsoft.com/office/powerpoint/2010/main" val="2999231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CECAC3"/>
                </a:solidFill>
                <a:effectLst/>
                <a:latin typeface="Söhne"/>
              </a:rPr>
              <a:t>Discuss the current state of computer vision techniques in robotics.</a:t>
            </a:r>
          </a:p>
          <a:p>
            <a:pPr algn="l">
              <a:buFont typeface="Arial" panose="020B0604020202020204" pitchFamily="34" charset="0"/>
              <a:buChar char="•"/>
            </a:pPr>
            <a:r>
              <a:rPr lang="en-GB" b="0" i="0" dirty="0">
                <a:solidFill>
                  <a:srgbClr val="CECAC3"/>
                </a:solidFill>
                <a:effectLst/>
                <a:latin typeface="Söhne"/>
              </a:rPr>
              <a:t>Highlight the importance of real-time object tracking and joint angle measurement.</a:t>
            </a:r>
          </a:p>
          <a:p>
            <a:pPr algn="l">
              <a:buFont typeface="Arial" panose="020B0604020202020204" pitchFamily="34" charset="0"/>
              <a:buChar char="•"/>
            </a:pPr>
            <a:r>
              <a:rPr lang="en-GB" b="0" i="0" dirty="0">
                <a:solidFill>
                  <a:srgbClr val="CECAC3"/>
                </a:solidFill>
                <a:effectLst/>
                <a:latin typeface="Söhne"/>
              </a:rPr>
              <a:t>Discuss the significance of a live skeleton view of the robotic arm.</a:t>
            </a:r>
          </a:p>
        </p:txBody>
      </p:sp>
      <p:sp>
        <p:nvSpPr>
          <p:cNvPr id="4" name="Slide Number Placeholder 3"/>
          <p:cNvSpPr>
            <a:spLocks noGrp="1"/>
          </p:cNvSpPr>
          <p:nvPr>
            <p:ph type="sldNum" sz="quarter" idx="5"/>
          </p:nvPr>
        </p:nvSpPr>
        <p:spPr/>
        <p:txBody>
          <a:bodyPr/>
          <a:lstStyle/>
          <a:p>
            <a:fld id="{CF1B4C55-03FC-4A06-8BF5-011A6EE20933}" type="slidenum">
              <a:rPr lang="en-MT" smtClean="0"/>
              <a:t>2</a:t>
            </a:fld>
            <a:endParaRPr lang="en-MT"/>
          </a:p>
        </p:txBody>
      </p:sp>
    </p:spTree>
    <p:extLst>
      <p:ext uri="{BB962C8B-B14F-4D97-AF65-F5344CB8AC3E}">
        <p14:creationId xmlns:p14="http://schemas.microsoft.com/office/powerpoint/2010/main" val="4137569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results of the CAD designs testing.</a:t>
            </a:r>
          </a:p>
          <a:p>
            <a:endParaRPr lang="en-GB" dirty="0"/>
          </a:p>
          <a:p>
            <a:r>
              <a:rPr lang="en-GB" dirty="0"/>
              <a:t>Highlight the importance of marker placement and design.</a:t>
            </a:r>
          </a:p>
          <a:p>
            <a:endParaRPr lang="en-GB" dirty="0"/>
          </a:p>
          <a:p>
            <a:r>
              <a:rPr lang="en-GB" dirty="0"/>
              <a:t>Discuss the significance of end effector marker placement.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1B4C55-03FC-4A06-8BF5-011A6EE20933}" type="slidenum">
              <a:rPr kumimoji="0" lang="en-M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M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564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https://cdn.pixabay.com/photo/2014/12/18/13/53/raspberry-pi-572481_1280.jpg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1B4C55-03FC-4A06-8BF5-011A6EE20933}" type="slidenum">
              <a:rPr kumimoji="0" lang="en-M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M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278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results of the CAD designs testing.</a:t>
            </a:r>
          </a:p>
          <a:p>
            <a:endParaRPr lang="en-GB" dirty="0"/>
          </a:p>
          <a:p>
            <a:r>
              <a:rPr lang="en-GB" dirty="0"/>
              <a:t>Highlight the importance of marker placement and design.</a:t>
            </a:r>
          </a:p>
          <a:p>
            <a:endParaRPr lang="en-GB" dirty="0"/>
          </a:p>
          <a:p>
            <a:r>
              <a:rPr lang="en-GB" dirty="0"/>
              <a:t>Discuss the significance of end effector marker placement.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1B4C55-03FC-4A06-8BF5-011A6EE20933}" type="slidenum">
              <a:rPr kumimoji="0" lang="en-M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M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24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https://cdn.pixabay.com/photo/2014/12/18/13/53/raspberry-pi-572481_1280.jpg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1B4C55-03FC-4A06-8BF5-011A6EE20933}" type="slidenum">
              <a:rPr kumimoji="0" lang="en-M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M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218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results of the CAD designs testing.</a:t>
            </a:r>
          </a:p>
          <a:p>
            <a:endParaRPr lang="en-GB" dirty="0"/>
          </a:p>
          <a:p>
            <a:r>
              <a:rPr lang="en-GB" dirty="0"/>
              <a:t>Highlight the importance of marker placement and design.</a:t>
            </a:r>
          </a:p>
          <a:p>
            <a:endParaRPr lang="en-GB" dirty="0"/>
          </a:p>
          <a:p>
            <a:r>
              <a:rPr lang="en-GB" dirty="0"/>
              <a:t>Discuss the significance of end effector marker placement.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1B4C55-03FC-4A06-8BF5-011A6EE20933}" type="slidenum">
              <a:rPr kumimoji="0" lang="en-M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M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5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CECAC3"/>
                </a:solidFill>
                <a:effectLst/>
                <a:latin typeface="Söhne"/>
              </a:rPr>
              <a:t>Discuss the main objectives of your thesis.</a:t>
            </a:r>
          </a:p>
          <a:p>
            <a:pPr algn="l">
              <a:buFont typeface="Arial" panose="020B0604020202020204" pitchFamily="34" charset="0"/>
              <a:buChar char="•"/>
            </a:pPr>
            <a:r>
              <a:rPr lang="en-GB" b="0" i="0" dirty="0">
                <a:solidFill>
                  <a:srgbClr val="CECAC3"/>
                </a:solidFill>
                <a:effectLst/>
                <a:latin typeface="Söhne"/>
              </a:rPr>
              <a:t>Mention related topics that are not directly objectives of your research.</a:t>
            </a:r>
          </a:p>
          <a:p>
            <a:pPr algn="l">
              <a:buFont typeface="Arial" panose="020B0604020202020204" pitchFamily="34" charset="0"/>
              <a:buChar char="•"/>
            </a:pPr>
            <a:endParaRPr lang="en-GB" b="0" i="0" dirty="0">
              <a:solidFill>
                <a:srgbClr val="CECAC3"/>
              </a:solidFill>
              <a:effectLst/>
              <a:latin typeface="Söhne"/>
            </a:endParaRPr>
          </a:p>
          <a:p>
            <a:pPr algn="l">
              <a:buFont typeface="+mj-lt"/>
              <a:buAutoNum type="arabicPeriod"/>
            </a:pPr>
            <a:r>
              <a:rPr lang="en-GB" b="1" i="0" dirty="0">
                <a:solidFill>
                  <a:srgbClr val="CECAC3"/>
                </a:solidFill>
                <a:effectLst/>
                <a:latin typeface="Söhne"/>
              </a:rPr>
              <a:t>External Reference</a:t>
            </a:r>
            <a:r>
              <a:rPr lang="en-GB" b="0" i="0" dirty="0">
                <a:solidFill>
                  <a:srgbClr val="CECAC3"/>
                </a:solidFill>
                <a:effectLst/>
                <a:latin typeface="Söhne"/>
              </a:rPr>
              <a:t>: Encoders provide internal measurements of the joint angles, but they don't provide any information about the absolute position and orientation of the robot in the world. </a:t>
            </a:r>
            <a:r>
              <a:rPr lang="en-GB" b="0" i="0" dirty="0" err="1">
                <a:solidFill>
                  <a:srgbClr val="CECAC3"/>
                </a:solidFill>
                <a:effectLst/>
                <a:latin typeface="Söhne"/>
              </a:rPr>
              <a:t>Aruco</a:t>
            </a:r>
            <a:r>
              <a:rPr lang="en-GB" b="0" i="0" dirty="0">
                <a:solidFill>
                  <a:srgbClr val="CECAC3"/>
                </a:solidFill>
                <a:effectLst/>
                <a:latin typeface="Söhne"/>
              </a:rPr>
              <a:t> markers, on the other hand, can provide an external reference that allows you to determine the absolute pose of the robot.</a:t>
            </a:r>
          </a:p>
          <a:p>
            <a:pPr algn="l">
              <a:buFont typeface="+mj-lt"/>
              <a:buAutoNum type="arabicPeriod"/>
            </a:pPr>
            <a:r>
              <a:rPr lang="en-GB" b="1" i="0" dirty="0">
                <a:solidFill>
                  <a:srgbClr val="CECAC3"/>
                </a:solidFill>
                <a:effectLst/>
                <a:latin typeface="Söhne"/>
              </a:rPr>
              <a:t>Drift Compensation</a:t>
            </a:r>
            <a:r>
              <a:rPr lang="en-GB" b="0" i="0" dirty="0">
                <a:solidFill>
                  <a:srgbClr val="CECAC3"/>
                </a:solidFill>
                <a:effectLst/>
                <a:latin typeface="Söhne"/>
              </a:rPr>
              <a:t>: Over time, small errors in the encoders' measurements can accumulate, leading to significant drift in the estimated pose of the robot. By using </a:t>
            </a:r>
            <a:r>
              <a:rPr lang="en-GB" b="0" i="0" dirty="0" err="1">
                <a:solidFill>
                  <a:srgbClr val="CECAC3"/>
                </a:solidFill>
                <a:effectLst/>
                <a:latin typeface="Söhne"/>
              </a:rPr>
              <a:t>Aruco</a:t>
            </a:r>
            <a:r>
              <a:rPr lang="en-GB" b="0" i="0" dirty="0">
                <a:solidFill>
                  <a:srgbClr val="CECAC3"/>
                </a:solidFill>
                <a:effectLst/>
                <a:latin typeface="Söhne"/>
              </a:rPr>
              <a:t> markers, you can correct for this drift and maintain accurate pose estimation over longer periods of time.</a:t>
            </a:r>
          </a:p>
          <a:p>
            <a:pPr algn="l">
              <a:buFont typeface="+mj-lt"/>
              <a:buAutoNum type="arabicPeriod"/>
            </a:pPr>
            <a:r>
              <a:rPr lang="en-GB" b="1" i="0" dirty="0">
                <a:solidFill>
                  <a:srgbClr val="CECAC3"/>
                </a:solidFill>
                <a:effectLst/>
                <a:latin typeface="Söhne"/>
              </a:rPr>
              <a:t>Failure Detection</a:t>
            </a:r>
            <a:r>
              <a:rPr lang="en-GB" b="0" i="0" dirty="0">
                <a:solidFill>
                  <a:srgbClr val="CECAC3"/>
                </a:solidFill>
                <a:effectLst/>
                <a:latin typeface="Söhne"/>
              </a:rPr>
              <a:t>: If an encoder fails or provides incorrect readings due to a mechanical issue, the error might not be immediately obvious. By comparing the pose estimation from the encoders with the pose estimation from the </a:t>
            </a:r>
            <a:r>
              <a:rPr lang="en-GB" b="0" i="0" dirty="0" err="1">
                <a:solidFill>
                  <a:srgbClr val="CECAC3"/>
                </a:solidFill>
                <a:effectLst/>
                <a:latin typeface="Söhne"/>
              </a:rPr>
              <a:t>Aruco</a:t>
            </a:r>
            <a:r>
              <a:rPr lang="en-GB" b="0" i="0" dirty="0">
                <a:solidFill>
                  <a:srgbClr val="CECAC3"/>
                </a:solidFill>
                <a:effectLst/>
                <a:latin typeface="Söhne"/>
              </a:rPr>
              <a:t> markers, you can detect such failures more quickly.</a:t>
            </a:r>
          </a:p>
          <a:p>
            <a:pPr algn="l">
              <a:buFont typeface="+mj-lt"/>
              <a:buAutoNum type="arabicPeriod"/>
            </a:pPr>
            <a:r>
              <a:rPr lang="en-GB" b="1" i="0" dirty="0">
                <a:solidFill>
                  <a:srgbClr val="CECAC3"/>
                </a:solidFill>
                <a:effectLst/>
                <a:latin typeface="Söhne"/>
              </a:rPr>
              <a:t>Flexibility</a:t>
            </a:r>
            <a:r>
              <a:rPr lang="en-GB" b="0" i="0" dirty="0">
                <a:solidFill>
                  <a:srgbClr val="CECAC3"/>
                </a:solidFill>
                <a:effectLst/>
                <a:latin typeface="Söhne"/>
              </a:rPr>
              <a:t>: </a:t>
            </a:r>
            <a:r>
              <a:rPr lang="en-GB" b="0" i="0" dirty="0" err="1">
                <a:solidFill>
                  <a:srgbClr val="CECAC3"/>
                </a:solidFill>
                <a:effectLst/>
                <a:latin typeface="Söhne"/>
              </a:rPr>
              <a:t>Aruco</a:t>
            </a:r>
            <a:r>
              <a:rPr lang="en-GB" b="0" i="0" dirty="0">
                <a:solidFill>
                  <a:srgbClr val="CECAC3"/>
                </a:solidFill>
                <a:effectLst/>
                <a:latin typeface="Söhne"/>
              </a:rPr>
              <a:t> markers can be placed anywhere in the robot's environment, allowing you to track the pose of the robot relative to any point of interest. This can be useful in applications where the robot needs to interact with different objects or areas in its environment.</a:t>
            </a:r>
          </a:p>
          <a:p>
            <a:pPr algn="l">
              <a:buFont typeface="+mj-lt"/>
              <a:buAutoNum type="arabicPeriod"/>
            </a:pPr>
            <a:r>
              <a:rPr lang="en-GB" b="1" i="0" dirty="0">
                <a:solidFill>
                  <a:srgbClr val="CECAC3"/>
                </a:solidFill>
                <a:effectLst/>
                <a:latin typeface="Söhne"/>
              </a:rPr>
              <a:t>Simplicity</a:t>
            </a:r>
            <a:r>
              <a:rPr lang="en-GB" b="0" i="0" dirty="0">
                <a:solidFill>
                  <a:srgbClr val="CECAC3"/>
                </a:solidFill>
                <a:effectLst/>
                <a:latin typeface="Söhne"/>
              </a:rPr>
              <a:t>: While encoders require physical integration into the robot's joints and often require careful calibration, </a:t>
            </a:r>
            <a:r>
              <a:rPr lang="en-GB" b="0" i="0" dirty="0" err="1">
                <a:solidFill>
                  <a:srgbClr val="CECAC3"/>
                </a:solidFill>
                <a:effectLst/>
                <a:latin typeface="Söhne"/>
              </a:rPr>
              <a:t>Aruco</a:t>
            </a:r>
            <a:r>
              <a:rPr lang="en-GB" b="0" i="0" dirty="0">
                <a:solidFill>
                  <a:srgbClr val="CECAC3"/>
                </a:solidFill>
                <a:effectLst/>
                <a:latin typeface="Söhne"/>
              </a:rPr>
              <a:t> markers can be used with a simple camera and image processing software. This can make them easier to set up and use in some cases.</a:t>
            </a:r>
          </a:p>
          <a:p>
            <a:pPr algn="l">
              <a:buFont typeface="+mj-lt"/>
              <a:buAutoNum type="arabicPeriod"/>
            </a:pPr>
            <a:r>
              <a:rPr lang="en-GB" b="1" i="0" dirty="0">
                <a:solidFill>
                  <a:srgbClr val="CECAC3"/>
                </a:solidFill>
                <a:effectLst/>
                <a:latin typeface="Söhne"/>
              </a:rPr>
              <a:t>Cost</a:t>
            </a:r>
            <a:r>
              <a:rPr lang="en-GB" b="0" i="0" dirty="0">
                <a:solidFill>
                  <a:srgbClr val="CECAC3"/>
                </a:solidFill>
                <a:effectLst/>
                <a:latin typeface="Söhne"/>
              </a:rPr>
              <a:t>: Cameras can be relatively inexpensive compared to high-precision encoders, making </a:t>
            </a:r>
            <a:r>
              <a:rPr lang="en-GB" b="0" i="0" dirty="0" err="1">
                <a:solidFill>
                  <a:srgbClr val="CECAC3"/>
                </a:solidFill>
                <a:effectLst/>
                <a:latin typeface="Söhne"/>
              </a:rPr>
              <a:t>Aruco</a:t>
            </a:r>
            <a:r>
              <a:rPr lang="en-GB" b="0" i="0" dirty="0">
                <a:solidFill>
                  <a:srgbClr val="CECAC3"/>
                </a:solidFill>
                <a:effectLst/>
                <a:latin typeface="Söhne"/>
              </a:rPr>
              <a:t> markers a cost-effective solution for pose estimation in some cases.</a:t>
            </a:r>
          </a:p>
          <a:p>
            <a:pPr algn="l">
              <a:buFont typeface="+mj-lt"/>
              <a:buAutoNum type="arabicPeriod"/>
            </a:pPr>
            <a:r>
              <a:rPr lang="en-GB" b="1" i="0" dirty="0">
                <a:solidFill>
                  <a:srgbClr val="CECAC3"/>
                </a:solidFill>
                <a:effectLst/>
                <a:latin typeface="Söhne"/>
              </a:rPr>
              <a:t>Multi-robot Systems</a:t>
            </a:r>
            <a:r>
              <a:rPr lang="en-GB" b="0" i="0" dirty="0">
                <a:solidFill>
                  <a:srgbClr val="CECAC3"/>
                </a:solidFill>
                <a:effectLst/>
                <a:latin typeface="Söhne"/>
              </a:rPr>
              <a:t>: In scenarios where multiple robots are working in the same space, each robot equipped with a camera can use the </a:t>
            </a:r>
            <a:r>
              <a:rPr lang="en-GB" b="0" i="0" dirty="0" err="1">
                <a:solidFill>
                  <a:srgbClr val="CECAC3"/>
                </a:solidFill>
                <a:effectLst/>
                <a:latin typeface="Söhne"/>
              </a:rPr>
              <a:t>Aruco</a:t>
            </a:r>
            <a:r>
              <a:rPr lang="en-GB" b="0" i="0" dirty="0">
                <a:solidFill>
                  <a:srgbClr val="CECAC3"/>
                </a:solidFill>
                <a:effectLst/>
                <a:latin typeface="Söhne"/>
              </a:rPr>
              <a:t> markers to estimate not only its own pose but also the pose of the other robots. This can be beneficial for coordinating the movements of multiple robots.</a:t>
            </a:r>
          </a:p>
          <a:p>
            <a:pPr algn="l">
              <a:buFont typeface="+mj-lt"/>
              <a:buAutoNum type="arabicPeriod"/>
            </a:pPr>
            <a:r>
              <a:rPr lang="en-GB" b="1" i="0" dirty="0">
                <a:solidFill>
                  <a:srgbClr val="CECAC3"/>
                </a:solidFill>
                <a:effectLst/>
                <a:latin typeface="Söhne"/>
              </a:rPr>
              <a:t>Non-Invasive</a:t>
            </a:r>
            <a:r>
              <a:rPr lang="en-GB" b="0" i="0" dirty="0">
                <a:solidFill>
                  <a:srgbClr val="CECAC3"/>
                </a:solidFill>
                <a:effectLst/>
                <a:latin typeface="Söhne"/>
              </a:rPr>
              <a:t>: </a:t>
            </a:r>
            <a:r>
              <a:rPr lang="en-GB" b="0" i="0" dirty="0" err="1">
                <a:solidFill>
                  <a:srgbClr val="CECAC3"/>
                </a:solidFill>
                <a:effectLst/>
                <a:latin typeface="Söhne"/>
              </a:rPr>
              <a:t>Aruco</a:t>
            </a:r>
            <a:r>
              <a:rPr lang="en-GB" b="0" i="0" dirty="0">
                <a:solidFill>
                  <a:srgbClr val="CECAC3"/>
                </a:solidFill>
                <a:effectLst/>
                <a:latin typeface="Söhne"/>
              </a:rPr>
              <a:t> markers can be used to estimate the pose of objects in the environment without needing to physically modify those objects. This can be useful in scenarios where the robot needs to interact with objects that cannot or should not be modified, such as delicate or valuable items.</a:t>
            </a:r>
          </a:p>
          <a:p>
            <a:pPr algn="l">
              <a:buFont typeface="+mj-lt"/>
              <a:buAutoNum type="arabicPeriod"/>
            </a:pPr>
            <a:endParaRPr lang="en-GB" b="0" i="0" dirty="0">
              <a:solidFill>
                <a:srgbClr val="CECAC3"/>
              </a:solidFill>
              <a:effectLst/>
              <a:latin typeface="Söhne"/>
            </a:endParaRPr>
          </a:p>
          <a:p>
            <a:pPr algn="l">
              <a:buFont typeface="+mj-lt"/>
              <a:buNone/>
            </a:pPr>
            <a:r>
              <a:rPr lang="en-GB" b="0" i="0" dirty="0">
                <a:solidFill>
                  <a:srgbClr val="CECAC3"/>
                </a:solidFill>
                <a:effectLst/>
                <a:latin typeface="Söhne"/>
              </a:rPr>
              <a:t>Summary:</a:t>
            </a:r>
          </a:p>
          <a:p>
            <a:pPr algn="l">
              <a:buFont typeface="+mj-lt"/>
              <a:buNone/>
            </a:pPr>
            <a:endParaRPr lang="en-GB" b="0" i="0" dirty="0">
              <a:solidFill>
                <a:srgbClr val="CECAC3"/>
              </a:solidFill>
              <a:effectLst/>
              <a:latin typeface="Söhne"/>
            </a:endParaRPr>
          </a:p>
          <a:p>
            <a:pPr algn="l">
              <a:buFont typeface="+mj-lt"/>
              <a:buAutoNum type="arabicPeriod"/>
            </a:pPr>
            <a:r>
              <a:rPr lang="en-GB" b="1" i="0" dirty="0">
                <a:solidFill>
                  <a:srgbClr val="CECAC3"/>
                </a:solidFill>
                <a:effectLst/>
                <a:latin typeface="Söhne"/>
              </a:rPr>
              <a:t>External Reference</a:t>
            </a:r>
            <a:r>
              <a:rPr lang="en-GB" b="0" i="0" dirty="0">
                <a:solidFill>
                  <a:srgbClr val="CECAC3"/>
                </a:solidFill>
                <a:effectLst/>
                <a:latin typeface="Söhne"/>
              </a:rPr>
              <a:t>: </a:t>
            </a:r>
            <a:r>
              <a:rPr lang="en-GB" b="0" i="0" dirty="0" err="1">
                <a:solidFill>
                  <a:srgbClr val="CECAC3"/>
                </a:solidFill>
                <a:effectLst/>
                <a:latin typeface="Söhne"/>
              </a:rPr>
              <a:t>Aruco</a:t>
            </a:r>
            <a:r>
              <a:rPr lang="en-GB" b="0" i="0" dirty="0">
                <a:solidFill>
                  <a:srgbClr val="CECAC3"/>
                </a:solidFill>
                <a:effectLst/>
                <a:latin typeface="Söhne"/>
              </a:rPr>
              <a:t> markers provide absolute pose information relative to the external world, unlike internal joint angle measurements from encoders.</a:t>
            </a:r>
          </a:p>
          <a:p>
            <a:pPr algn="l">
              <a:buFont typeface="+mj-lt"/>
              <a:buAutoNum type="arabicPeriod"/>
            </a:pPr>
            <a:r>
              <a:rPr lang="en-GB" b="1" i="0" dirty="0">
                <a:solidFill>
                  <a:srgbClr val="CECAC3"/>
                </a:solidFill>
                <a:effectLst/>
                <a:latin typeface="Söhne"/>
              </a:rPr>
              <a:t>Drift Compensation</a:t>
            </a:r>
            <a:r>
              <a:rPr lang="en-GB" b="0" i="0" dirty="0">
                <a:solidFill>
                  <a:srgbClr val="CECAC3"/>
                </a:solidFill>
                <a:effectLst/>
                <a:latin typeface="Söhne"/>
              </a:rPr>
              <a:t>: </a:t>
            </a:r>
            <a:r>
              <a:rPr lang="en-GB" b="0" i="0" dirty="0" err="1">
                <a:solidFill>
                  <a:srgbClr val="CECAC3"/>
                </a:solidFill>
                <a:effectLst/>
                <a:latin typeface="Söhne"/>
              </a:rPr>
              <a:t>Aruco</a:t>
            </a:r>
            <a:r>
              <a:rPr lang="en-GB" b="0" i="0" dirty="0">
                <a:solidFill>
                  <a:srgbClr val="CECAC3"/>
                </a:solidFill>
                <a:effectLst/>
                <a:latin typeface="Söhne"/>
              </a:rPr>
              <a:t> markers can correct drift errors that accumulate over time in encoder measurements.</a:t>
            </a:r>
          </a:p>
          <a:p>
            <a:pPr algn="l">
              <a:buFont typeface="+mj-lt"/>
              <a:buAutoNum type="arabicPeriod"/>
            </a:pPr>
            <a:r>
              <a:rPr lang="en-GB" b="1" i="0" dirty="0">
                <a:solidFill>
                  <a:srgbClr val="CECAC3"/>
                </a:solidFill>
                <a:effectLst/>
                <a:latin typeface="Söhne"/>
              </a:rPr>
              <a:t>Failure Detection</a:t>
            </a:r>
            <a:r>
              <a:rPr lang="en-GB" b="0" i="0" dirty="0">
                <a:solidFill>
                  <a:srgbClr val="CECAC3"/>
                </a:solidFill>
                <a:effectLst/>
                <a:latin typeface="Söhne"/>
              </a:rPr>
              <a:t>: Comparing encoder and </a:t>
            </a:r>
            <a:r>
              <a:rPr lang="en-GB" b="0" i="0" dirty="0" err="1">
                <a:solidFill>
                  <a:srgbClr val="CECAC3"/>
                </a:solidFill>
                <a:effectLst/>
                <a:latin typeface="Söhne"/>
              </a:rPr>
              <a:t>Aruco</a:t>
            </a:r>
            <a:r>
              <a:rPr lang="en-GB" b="0" i="0" dirty="0">
                <a:solidFill>
                  <a:srgbClr val="CECAC3"/>
                </a:solidFill>
                <a:effectLst/>
                <a:latin typeface="Söhne"/>
              </a:rPr>
              <a:t> marker estimations can help detect encoder failures or inconsistencies.</a:t>
            </a:r>
          </a:p>
          <a:p>
            <a:pPr algn="l">
              <a:buFont typeface="+mj-lt"/>
              <a:buAutoNum type="arabicPeriod"/>
            </a:pPr>
            <a:r>
              <a:rPr lang="en-GB" b="1" i="0" dirty="0">
                <a:solidFill>
                  <a:srgbClr val="CECAC3"/>
                </a:solidFill>
                <a:effectLst/>
                <a:latin typeface="Söhne"/>
              </a:rPr>
              <a:t>Flexibility</a:t>
            </a:r>
            <a:r>
              <a:rPr lang="en-GB" b="0" i="0" dirty="0">
                <a:solidFill>
                  <a:srgbClr val="CECAC3"/>
                </a:solidFill>
                <a:effectLst/>
                <a:latin typeface="Söhne"/>
              </a:rPr>
              <a:t>: </a:t>
            </a:r>
            <a:r>
              <a:rPr lang="en-GB" b="0" i="0" dirty="0" err="1">
                <a:solidFill>
                  <a:srgbClr val="CECAC3"/>
                </a:solidFill>
                <a:effectLst/>
                <a:latin typeface="Söhne"/>
              </a:rPr>
              <a:t>Aruco</a:t>
            </a:r>
            <a:r>
              <a:rPr lang="en-GB" b="0" i="0" dirty="0">
                <a:solidFill>
                  <a:srgbClr val="CECAC3"/>
                </a:solidFill>
                <a:effectLst/>
                <a:latin typeface="Söhne"/>
              </a:rPr>
              <a:t> markers can be placed anywhere, enabling pose tracking relative to any point of interest.</a:t>
            </a:r>
          </a:p>
          <a:p>
            <a:pPr algn="l">
              <a:buFont typeface="+mj-lt"/>
              <a:buAutoNum type="arabicPeriod"/>
            </a:pPr>
            <a:r>
              <a:rPr lang="en-GB" b="1" i="0" dirty="0">
                <a:solidFill>
                  <a:srgbClr val="CECAC3"/>
                </a:solidFill>
                <a:effectLst/>
                <a:latin typeface="Söhne"/>
              </a:rPr>
              <a:t>Simplicity</a:t>
            </a:r>
            <a:r>
              <a:rPr lang="en-GB" b="0" i="0" dirty="0">
                <a:solidFill>
                  <a:srgbClr val="CECAC3"/>
                </a:solidFill>
                <a:effectLst/>
                <a:latin typeface="Söhne"/>
              </a:rPr>
              <a:t>: </a:t>
            </a:r>
            <a:r>
              <a:rPr lang="en-GB" b="0" i="0" dirty="0" err="1">
                <a:solidFill>
                  <a:srgbClr val="CECAC3"/>
                </a:solidFill>
                <a:effectLst/>
                <a:latin typeface="Söhne"/>
              </a:rPr>
              <a:t>Aruco</a:t>
            </a:r>
            <a:r>
              <a:rPr lang="en-GB" b="0" i="0" dirty="0">
                <a:solidFill>
                  <a:srgbClr val="CECAC3"/>
                </a:solidFill>
                <a:effectLst/>
                <a:latin typeface="Söhne"/>
              </a:rPr>
              <a:t> markers, used with a camera and image processing software, are often easier to set up and calibrate than encoders.</a:t>
            </a:r>
          </a:p>
          <a:p>
            <a:pPr algn="l">
              <a:buFont typeface="+mj-lt"/>
              <a:buAutoNum type="arabicPeriod"/>
            </a:pPr>
            <a:r>
              <a:rPr lang="en-GB" b="1" i="0" dirty="0">
                <a:solidFill>
                  <a:srgbClr val="CECAC3"/>
                </a:solidFill>
                <a:effectLst/>
                <a:latin typeface="Söhne"/>
              </a:rPr>
              <a:t>Cost</a:t>
            </a:r>
            <a:r>
              <a:rPr lang="en-GB" b="0" i="0" dirty="0">
                <a:solidFill>
                  <a:srgbClr val="CECAC3"/>
                </a:solidFill>
                <a:effectLst/>
                <a:latin typeface="Söhne"/>
              </a:rPr>
              <a:t>: Cameras can be less expensive than high-precision encoders, making </a:t>
            </a:r>
            <a:r>
              <a:rPr lang="en-GB" b="0" i="0" dirty="0" err="1">
                <a:solidFill>
                  <a:srgbClr val="CECAC3"/>
                </a:solidFill>
                <a:effectLst/>
                <a:latin typeface="Söhne"/>
              </a:rPr>
              <a:t>Aruco</a:t>
            </a:r>
            <a:r>
              <a:rPr lang="en-GB" b="0" i="0" dirty="0">
                <a:solidFill>
                  <a:srgbClr val="CECAC3"/>
                </a:solidFill>
                <a:effectLst/>
                <a:latin typeface="Söhne"/>
              </a:rPr>
              <a:t> markers a cost-effective pose estimation solution.</a:t>
            </a:r>
          </a:p>
          <a:p>
            <a:pPr algn="l">
              <a:buFont typeface="+mj-lt"/>
              <a:buAutoNum type="arabicPeriod"/>
            </a:pPr>
            <a:r>
              <a:rPr lang="en-GB" b="1" i="0" dirty="0">
                <a:solidFill>
                  <a:srgbClr val="CECAC3"/>
                </a:solidFill>
                <a:effectLst/>
                <a:latin typeface="Söhne"/>
              </a:rPr>
              <a:t>Multi-robot Systems</a:t>
            </a:r>
            <a:r>
              <a:rPr lang="en-GB" b="0" i="0" dirty="0">
                <a:solidFill>
                  <a:srgbClr val="CECAC3"/>
                </a:solidFill>
                <a:effectLst/>
                <a:latin typeface="Söhne"/>
              </a:rPr>
              <a:t>: </a:t>
            </a:r>
            <a:r>
              <a:rPr lang="en-GB" b="0" i="0" dirty="0" err="1">
                <a:solidFill>
                  <a:srgbClr val="CECAC3"/>
                </a:solidFill>
                <a:effectLst/>
                <a:latin typeface="Söhne"/>
              </a:rPr>
              <a:t>Aruco</a:t>
            </a:r>
            <a:r>
              <a:rPr lang="en-GB" b="0" i="0" dirty="0">
                <a:solidFill>
                  <a:srgbClr val="CECAC3"/>
                </a:solidFill>
                <a:effectLst/>
                <a:latin typeface="Söhne"/>
              </a:rPr>
              <a:t> markers allow robots equipped with cameras to estimate the pose of other robots in the same environment.</a:t>
            </a:r>
          </a:p>
          <a:p>
            <a:pPr algn="l">
              <a:buFont typeface="+mj-lt"/>
              <a:buAutoNum type="arabicPeriod"/>
            </a:pPr>
            <a:r>
              <a:rPr lang="en-GB" b="1" i="0" dirty="0">
                <a:solidFill>
                  <a:srgbClr val="CECAC3"/>
                </a:solidFill>
                <a:effectLst/>
                <a:latin typeface="Söhne"/>
              </a:rPr>
              <a:t>Non-Invasive</a:t>
            </a:r>
            <a:r>
              <a:rPr lang="en-GB" b="0" i="0" dirty="0">
                <a:solidFill>
                  <a:srgbClr val="CECAC3"/>
                </a:solidFill>
                <a:effectLst/>
                <a:latin typeface="Söhne"/>
              </a:rPr>
              <a:t>: </a:t>
            </a:r>
            <a:r>
              <a:rPr lang="en-GB" b="0" i="0" dirty="0" err="1">
                <a:solidFill>
                  <a:srgbClr val="CECAC3"/>
                </a:solidFill>
                <a:effectLst/>
                <a:latin typeface="Söhne"/>
              </a:rPr>
              <a:t>Aruco</a:t>
            </a:r>
            <a:r>
              <a:rPr lang="en-GB" b="0" i="0" dirty="0">
                <a:solidFill>
                  <a:srgbClr val="CECAC3"/>
                </a:solidFill>
                <a:effectLst/>
                <a:latin typeface="Söhne"/>
              </a:rPr>
              <a:t> markers enable pose estimation of objects without physical modification, ideal for handling delicate or valuable items.</a:t>
            </a:r>
          </a:p>
          <a:p>
            <a:pPr algn="l">
              <a:buFont typeface="+mj-lt"/>
              <a:buNone/>
            </a:pPr>
            <a:endParaRPr lang="en-GB" b="0" i="0" dirty="0">
              <a:solidFill>
                <a:srgbClr val="CECAC3"/>
              </a:solidFill>
              <a:effectLst/>
              <a:latin typeface="Söhne"/>
            </a:endParaRPr>
          </a:p>
          <a:p>
            <a:pPr algn="l">
              <a:buFont typeface="Arial" panose="020B0604020202020204" pitchFamily="34" charset="0"/>
              <a:buNone/>
            </a:pPr>
            <a:endParaRPr lang="en-GB" b="0" i="0" dirty="0">
              <a:solidFill>
                <a:srgbClr val="CECAC3"/>
              </a:solidFill>
              <a:effectLst/>
              <a:latin typeface="Söhne"/>
            </a:endParaRPr>
          </a:p>
        </p:txBody>
      </p:sp>
      <p:sp>
        <p:nvSpPr>
          <p:cNvPr id="4" name="Slide Number Placeholder 3"/>
          <p:cNvSpPr>
            <a:spLocks noGrp="1"/>
          </p:cNvSpPr>
          <p:nvPr>
            <p:ph type="sldNum" sz="quarter" idx="5"/>
          </p:nvPr>
        </p:nvSpPr>
        <p:spPr/>
        <p:txBody>
          <a:bodyPr/>
          <a:lstStyle/>
          <a:p>
            <a:fld id="{CF1B4C55-03FC-4A06-8BF5-011A6EE20933}" type="slidenum">
              <a:rPr lang="en-MT" smtClean="0"/>
              <a:t>4</a:t>
            </a:fld>
            <a:endParaRPr lang="en-MT"/>
          </a:p>
        </p:txBody>
      </p:sp>
    </p:spTree>
    <p:extLst>
      <p:ext uri="{BB962C8B-B14F-4D97-AF65-F5344CB8AC3E}">
        <p14:creationId xmlns:p14="http://schemas.microsoft.com/office/powerpoint/2010/main" val="3731604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why you chose a robotic arm for this project.</a:t>
            </a:r>
          </a:p>
          <a:p>
            <a:endParaRPr lang="en-GB" dirty="0"/>
          </a:p>
          <a:p>
            <a:r>
              <a:rPr lang="en-GB" dirty="0"/>
              <a:t>Justify the use of ArUco markers in your project.</a:t>
            </a:r>
            <a:endParaRPr lang="en-MT" dirty="0"/>
          </a:p>
          <a:p>
            <a:endParaRPr lang="en-GB" dirty="0"/>
          </a:p>
          <a:p>
            <a:r>
              <a:rPr lang="en-GB" dirty="0"/>
              <a:t>Discuss why you decided not to use a pi in the vision system.</a:t>
            </a:r>
          </a:p>
          <a:p>
            <a:endParaRPr lang="en-GB" dirty="0"/>
          </a:p>
        </p:txBody>
      </p:sp>
      <p:sp>
        <p:nvSpPr>
          <p:cNvPr id="4" name="Slide Number Placeholder 3"/>
          <p:cNvSpPr>
            <a:spLocks noGrp="1"/>
          </p:cNvSpPr>
          <p:nvPr>
            <p:ph type="sldNum" sz="quarter" idx="5"/>
          </p:nvPr>
        </p:nvSpPr>
        <p:spPr/>
        <p:txBody>
          <a:bodyPr/>
          <a:lstStyle/>
          <a:p>
            <a:fld id="{CF1B4C55-03FC-4A06-8BF5-011A6EE20933}" type="slidenum">
              <a:rPr lang="en-MT" smtClean="0"/>
              <a:t>5</a:t>
            </a:fld>
            <a:endParaRPr lang="en-MT"/>
          </a:p>
        </p:txBody>
      </p:sp>
    </p:spTree>
    <p:extLst>
      <p:ext uri="{BB962C8B-B14F-4D97-AF65-F5344CB8AC3E}">
        <p14:creationId xmlns:p14="http://schemas.microsoft.com/office/powerpoint/2010/main" val="2948214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results of the CAD designs testing.</a:t>
            </a:r>
          </a:p>
          <a:p>
            <a:endParaRPr lang="en-GB" dirty="0"/>
          </a:p>
          <a:p>
            <a:r>
              <a:rPr lang="en-GB" dirty="0"/>
              <a:t>Highlight the importance of marker placement and design.</a:t>
            </a:r>
          </a:p>
          <a:p>
            <a:endParaRPr lang="en-GB" dirty="0"/>
          </a:p>
          <a:p>
            <a:r>
              <a:rPr lang="en-GB" dirty="0"/>
              <a:t>Discuss the significance of end effector marker placement.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1B4C55-03FC-4A06-8BF5-011A6EE20933}" type="slidenum">
              <a:rPr kumimoji="0" lang="en-M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M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6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https://cdn.pixabay.com/photo/2014/12/18/13/53/raspberry-pi-572481_1280.jpg</a:t>
            </a:r>
          </a:p>
        </p:txBody>
      </p:sp>
      <p:sp>
        <p:nvSpPr>
          <p:cNvPr id="4" name="Slide Number Placeholder 3"/>
          <p:cNvSpPr>
            <a:spLocks noGrp="1"/>
          </p:cNvSpPr>
          <p:nvPr>
            <p:ph type="sldNum" sz="quarter" idx="5"/>
          </p:nvPr>
        </p:nvSpPr>
        <p:spPr/>
        <p:txBody>
          <a:bodyPr/>
          <a:lstStyle/>
          <a:p>
            <a:fld id="{CF1B4C55-03FC-4A06-8BF5-011A6EE20933}" type="slidenum">
              <a:rPr lang="en-MT" smtClean="0"/>
              <a:t>7</a:t>
            </a:fld>
            <a:endParaRPr lang="en-MT"/>
          </a:p>
        </p:txBody>
      </p:sp>
    </p:spTree>
    <p:extLst>
      <p:ext uri="{BB962C8B-B14F-4D97-AF65-F5344CB8AC3E}">
        <p14:creationId xmlns:p14="http://schemas.microsoft.com/office/powerpoint/2010/main" val="277425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process of generating markers. -&gt; A python script was employed to generate accurately sized markers with the required IDs.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Highlight the importance of camera calibration. -&gt; Camera calibration is important for accurate measurement and estimation of camera parameters, enabling precise mapping of real-world coordinates to image coordinates.</a:t>
            </a:r>
          </a:p>
          <a:p>
            <a:endParaRPr lang="en-GB" dirty="0"/>
          </a:p>
          <a:p>
            <a:pPr marL="0" indent="0">
              <a:buNone/>
            </a:pPr>
            <a:r>
              <a:rPr lang="en-GB" dirty="0"/>
              <a:t>Discuss the process and results of ArUco Marker Data Extraction. -&gt; The system checks each frame for ArUco markers from a 6x6 dictionary and utilizes the camera calibration matrix to obtain the rotational and translational matrices of each marker relative to the camera, meaning that the camera is established as the world reference frame.</a:t>
            </a:r>
            <a:endParaRPr lang="en-MT" dirty="0"/>
          </a:p>
          <a:p>
            <a:endParaRPr lang="en-GB" dirty="0"/>
          </a:p>
        </p:txBody>
      </p:sp>
      <p:sp>
        <p:nvSpPr>
          <p:cNvPr id="4" name="Slide Number Placeholder 3"/>
          <p:cNvSpPr>
            <a:spLocks noGrp="1"/>
          </p:cNvSpPr>
          <p:nvPr>
            <p:ph type="sldNum" sz="quarter" idx="5"/>
          </p:nvPr>
        </p:nvSpPr>
        <p:spPr/>
        <p:txBody>
          <a:bodyPr/>
          <a:lstStyle/>
          <a:p>
            <a:fld id="{CF1B4C55-03FC-4A06-8BF5-011A6EE20933}" type="slidenum">
              <a:rPr lang="en-MT" smtClean="0"/>
              <a:t>8</a:t>
            </a:fld>
            <a:endParaRPr lang="en-MT"/>
          </a:p>
        </p:txBody>
      </p:sp>
    </p:spTree>
    <p:extLst>
      <p:ext uri="{BB962C8B-B14F-4D97-AF65-F5344CB8AC3E}">
        <p14:creationId xmlns:p14="http://schemas.microsoft.com/office/powerpoint/2010/main" val="2976578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https://cdn.pixabay.com/photo/2014/12/18/13/53/raspberry-pi-572481_1280.jpg</a:t>
            </a:r>
          </a:p>
        </p:txBody>
      </p:sp>
      <p:sp>
        <p:nvSpPr>
          <p:cNvPr id="4" name="Slide Number Placeholder 3"/>
          <p:cNvSpPr>
            <a:spLocks noGrp="1"/>
          </p:cNvSpPr>
          <p:nvPr>
            <p:ph type="sldNum" sz="quarter" idx="5"/>
          </p:nvPr>
        </p:nvSpPr>
        <p:spPr/>
        <p:txBody>
          <a:bodyPr/>
          <a:lstStyle/>
          <a:p>
            <a:fld id="{CF1B4C55-03FC-4A06-8BF5-011A6EE20933}" type="slidenum">
              <a:rPr lang="en-MT" smtClean="0"/>
              <a:t>9</a:t>
            </a:fld>
            <a:endParaRPr lang="en-MT"/>
          </a:p>
        </p:txBody>
      </p:sp>
    </p:spTree>
    <p:extLst>
      <p:ext uri="{BB962C8B-B14F-4D97-AF65-F5344CB8AC3E}">
        <p14:creationId xmlns:p14="http://schemas.microsoft.com/office/powerpoint/2010/main" val="2000999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results of the CAD designs testing.</a:t>
            </a:r>
          </a:p>
          <a:p>
            <a:endParaRPr lang="en-GB" dirty="0"/>
          </a:p>
          <a:p>
            <a:r>
              <a:rPr lang="en-GB" dirty="0"/>
              <a:t>Highlight the importance of marker placement and design.</a:t>
            </a:r>
          </a:p>
          <a:p>
            <a:endParaRPr lang="en-GB" dirty="0"/>
          </a:p>
          <a:p>
            <a:r>
              <a:rPr lang="en-GB" dirty="0"/>
              <a:t>Discuss the significance of end effector marker placement.</a:t>
            </a:r>
          </a:p>
        </p:txBody>
      </p:sp>
      <p:sp>
        <p:nvSpPr>
          <p:cNvPr id="4" name="Slide Number Placeholder 3"/>
          <p:cNvSpPr>
            <a:spLocks noGrp="1"/>
          </p:cNvSpPr>
          <p:nvPr>
            <p:ph type="sldNum" sz="quarter" idx="5"/>
          </p:nvPr>
        </p:nvSpPr>
        <p:spPr/>
        <p:txBody>
          <a:bodyPr/>
          <a:lstStyle/>
          <a:p>
            <a:fld id="{CF1B4C55-03FC-4A06-8BF5-011A6EE20933}" type="slidenum">
              <a:rPr lang="en-MT" smtClean="0"/>
              <a:t>10</a:t>
            </a:fld>
            <a:endParaRPr lang="en-MT"/>
          </a:p>
        </p:txBody>
      </p:sp>
    </p:spTree>
    <p:extLst>
      <p:ext uri="{BB962C8B-B14F-4D97-AF65-F5344CB8AC3E}">
        <p14:creationId xmlns:p14="http://schemas.microsoft.com/office/powerpoint/2010/main" val="1678991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https://cdn.pixabay.com/photo/2014/12/18/13/53/raspberry-pi-572481_1280.jpg</a:t>
            </a:r>
          </a:p>
        </p:txBody>
      </p:sp>
      <p:sp>
        <p:nvSpPr>
          <p:cNvPr id="4" name="Slide Number Placeholder 3"/>
          <p:cNvSpPr>
            <a:spLocks noGrp="1"/>
          </p:cNvSpPr>
          <p:nvPr>
            <p:ph type="sldNum" sz="quarter" idx="5"/>
          </p:nvPr>
        </p:nvSpPr>
        <p:spPr/>
        <p:txBody>
          <a:bodyPr/>
          <a:lstStyle/>
          <a:p>
            <a:fld id="{CF1B4C55-03FC-4A06-8BF5-011A6EE20933}" type="slidenum">
              <a:rPr lang="en-MT" smtClean="0"/>
              <a:t>11</a:t>
            </a:fld>
            <a:endParaRPr lang="en-MT"/>
          </a:p>
        </p:txBody>
      </p:sp>
    </p:spTree>
    <p:extLst>
      <p:ext uri="{BB962C8B-B14F-4D97-AF65-F5344CB8AC3E}">
        <p14:creationId xmlns:p14="http://schemas.microsoft.com/office/powerpoint/2010/main" val="2261849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E165301-4516-4E44-B58B-2F4D6EE9BCBD}" type="datetime1">
              <a:rPr lang="LID4096" smtClean="0"/>
              <a:t>09/25/2023</a:t>
            </a:fld>
            <a:endParaRPr lang="en-MT"/>
          </a:p>
        </p:txBody>
      </p:sp>
      <p:sp>
        <p:nvSpPr>
          <p:cNvPr id="5" name="Footer Placeholder 4"/>
          <p:cNvSpPr>
            <a:spLocks noGrp="1"/>
          </p:cNvSpPr>
          <p:nvPr>
            <p:ph type="ftr" sz="quarter" idx="11"/>
          </p:nvPr>
        </p:nvSpPr>
        <p:spPr>
          <a:xfrm>
            <a:off x="1876424" y="5410201"/>
            <a:ext cx="5124886" cy="365125"/>
          </a:xfrm>
        </p:spPr>
        <p:txBody>
          <a:bodyPr/>
          <a:lstStyle/>
          <a:p>
            <a:endParaRPr lang="en-MT"/>
          </a:p>
        </p:txBody>
      </p:sp>
      <p:sp>
        <p:nvSpPr>
          <p:cNvPr id="6" name="Slide Number Placeholder 5"/>
          <p:cNvSpPr>
            <a:spLocks noGrp="1"/>
          </p:cNvSpPr>
          <p:nvPr>
            <p:ph type="sldNum" sz="quarter" idx="12"/>
          </p:nvPr>
        </p:nvSpPr>
        <p:spPr>
          <a:xfrm>
            <a:off x="9896911" y="5410199"/>
            <a:ext cx="771089" cy="365125"/>
          </a:xfrm>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708970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03F7CA-D69C-4FFF-8442-64E3F17B901A}" type="datetime1">
              <a:rPr lang="LID4096" smtClean="0"/>
              <a:t>09/25/2023</a:t>
            </a:fld>
            <a:endParaRPr lang="en-MT"/>
          </a:p>
        </p:txBody>
      </p:sp>
      <p:sp>
        <p:nvSpPr>
          <p:cNvPr id="6" name="Footer Placeholder 5"/>
          <p:cNvSpPr>
            <a:spLocks noGrp="1"/>
          </p:cNvSpPr>
          <p:nvPr>
            <p:ph type="ftr" sz="quarter" idx="11"/>
          </p:nvPr>
        </p:nvSpPr>
        <p:spPr/>
        <p:txBody>
          <a:bodyPr/>
          <a:lstStyle/>
          <a:p>
            <a:endParaRPr lang="en-MT"/>
          </a:p>
        </p:txBody>
      </p:sp>
      <p:sp>
        <p:nvSpPr>
          <p:cNvPr id="7" name="Slide Number Placeholder 6"/>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124319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2999DC-978E-455F-80F5-C5214175F9AC}" type="datetime1">
              <a:rPr lang="LID4096" smtClean="0"/>
              <a:t>09/25/2023</a:t>
            </a:fld>
            <a:endParaRPr lang="en-MT"/>
          </a:p>
        </p:txBody>
      </p:sp>
      <p:sp>
        <p:nvSpPr>
          <p:cNvPr id="6" name="Footer Placeholder 5"/>
          <p:cNvSpPr>
            <a:spLocks noGrp="1"/>
          </p:cNvSpPr>
          <p:nvPr>
            <p:ph type="ftr" sz="quarter" idx="11"/>
          </p:nvPr>
        </p:nvSpPr>
        <p:spPr/>
        <p:txBody>
          <a:bodyPr/>
          <a:lstStyle/>
          <a:p>
            <a:endParaRPr lang="en-MT"/>
          </a:p>
        </p:txBody>
      </p:sp>
      <p:sp>
        <p:nvSpPr>
          <p:cNvPr id="7" name="Slide Number Placeholder 6"/>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4135859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72D4C3-553B-466B-8652-3A44B4573095}" type="datetime1">
              <a:rPr lang="LID4096" smtClean="0"/>
              <a:t>09/25/2023</a:t>
            </a:fld>
            <a:endParaRPr lang="en-MT"/>
          </a:p>
        </p:txBody>
      </p:sp>
      <p:sp>
        <p:nvSpPr>
          <p:cNvPr id="6" name="Footer Placeholder 5"/>
          <p:cNvSpPr>
            <a:spLocks noGrp="1"/>
          </p:cNvSpPr>
          <p:nvPr>
            <p:ph type="ftr" sz="quarter" idx="11"/>
          </p:nvPr>
        </p:nvSpPr>
        <p:spPr/>
        <p:txBody>
          <a:bodyPr/>
          <a:lstStyle/>
          <a:p>
            <a:endParaRPr lang="en-MT"/>
          </a:p>
        </p:txBody>
      </p:sp>
      <p:sp>
        <p:nvSpPr>
          <p:cNvPr id="7" name="Slide Number Placeholder 6"/>
          <p:cNvSpPr>
            <a:spLocks noGrp="1"/>
          </p:cNvSpPr>
          <p:nvPr>
            <p:ph type="sldNum" sz="quarter" idx="12"/>
          </p:nvPr>
        </p:nvSpPr>
        <p:spPr/>
        <p:txBody>
          <a:bodyPr/>
          <a:lstStyle/>
          <a:p>
            <a:fld id="{123FE013-A27E-4F36-A6B6-AA8DCCD477CD}" type="slidenum">
              <a:rPr lang="en-MT" smtClean="0"/>
              <a:t>‹#›</a:t>
            </a:fld>
            <a:endParaRPr lang="en-M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7970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4B14AB-E55D-44F2-B79B-338638127A83}" type="datetime1">
              <a:rPr lang="LID4096" smtClean="0"/>
              <a:t>09/25/2023</a:t>
            </a:fld>
            <a:endParaRPr lang="en-MT"/>
          </a:p>
        </p:txBody>
      </p:sp>
      <p:sp>
        <p:nvSpPr>
          <p:cNvPr id="6" name="Footer Placeholder 5"/>
          <p:cNvSpPr>
            <a:spLocks noGrp="1"/>
          </p:cNvSpPr>
          <p:nvPr>
            <p:ph type="ftr" sz="quarter" idx="11"/>
          </p:nvPr>
        </p:nvSpPr>
        <p:spPr/>
        <p:txBody>
          <a:bodyPr/>
          <a:lstStyle/>
          <a:p>
            <a:endParaRPr lang="en-MT"/>
          </a:p>
        </p:txBody>
      </p:sp>
      <p:sp>
        <p:nvSpPr>
          <p:cNvPr id="7" name="Slide Number Placeholder 6"/>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206294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08D866-6F47-40DD-9CDA-C7D638F59970}" type="datetime1">
              <a:rPr lang="LID4096" smtClean="0"/>
              <a:t>09/25/2023</a:t>
            </a:fld>
            <a:endParaRPr lang="en-MT"/>
          </a:p>
        </p:txBody>
      </p:sp>
      <p:sp>
        <p:nvSpPr>
          <p:cNvPr id="4" name="Footer Placeholder 3"/>
          <p:cNvSpPr>
            <a:spLocks noGrp="1"/>
          </p:cNvSpPr>
          <p:nvPr>
            <p:ph type="ftr" sz="quarter" idx="11"/>
          </p:nvPr>
        </p:nvSpPr>
        <p:spPr/>
        <p:txBody>
          <a:bodyPr/>
          <a:lstStyle/>
          <a:p>
            <a:endParaRPr lang="en-MT"/>
          </a:p>
        </p:txBody>
      </p:sp>
      <p:sp>
        <p:nvSpPr>
          <p:cNvPr id="5" name="Slide Number Placeholder 4"/>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3919798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0B731C6-8C46-4185-AE69-3680CF9D3CA4}" type="datetime1">
              <a:rPr lang="LID4096" smtClean="0"/>
              <a:t>09/25/2023</a:t>
            </a:fld>
            <a:endParaRPr lang="en-MT"/>
          </a:p>
        </p:txBody>
      </p:sp>
      <p:sp>
        <p:nvSpPr>
          <p:cNvPr id="4" name="Footer Placeholder 3"/>
          <p:cNvSpPr>
            <a:spLocks noGrp="1"/>
          </p:cNvSpPr>
          <p:nvPr>
            <p:ph type="ftr" sz="quarter" idx="11"/>
          </p:nvPr>
        </p:nvSpPr>
        <p:spPr/>
        <p:txBody>
          <a:bodyPr/>
          <a:lstStyle/>
          <a:p>
            <a:endParaRPr lang="en-MT"/>
          </a:p>
        </p:txBody>
      </p:sp>
      <p:sp>
        <p:nvSpPr>
          <p:cNvPr id="5" name="Slide Number Placeholder 4"/>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1294030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FF225D-DEFD-41C8-8DDE-A08F763E6798}" type="datetime1">
              <a:rPr lang="LID4096" smtClean="0"/>
              <a:t>09/25/2023</a:t>
            </a:fld>
            <a:endParaRPr lang="en-MT"/>
          </a:p>
        </p:txBody>
      </p:sp>
      <p:sp>
        <p:nvSpPr>
          <p:cNvPr id="5" name="Footer Placeholder 4"/>
          <p:cNvSpPr>
            <a:spLocks noGrp="1"/>
          </p:cNvSpPr>
          <p:nvPr>
            <p:ph type="ftr" sz="quarter" idx="11"/>
          </p:nvPr>
        </p:nvSpPr>
        <p:spPr/>
        <p:txBody>
          <a:bodyPr/>
          <a:lstStyle/>
          <a:p>
            <a:endParaRPr lang="en-MT"/>
          </a:p>
        </p:txBody>
      </p:sp>
      <p:sp>
        <p:nvSpPr>
          <p:cNvPr id="6" name="Slide Number Placeholder 5"/>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4064830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8B82C-326E-43E4-B30D-646335C32049}" type="datetime1">
              <a:rPr lang="LID4096" smtClean="0"/>
              <a:t>09/25/2023</a:t>
            </a:fld>
            <a:endParaRPr lang="en-MT"/>
          </a:p>
        </p:txBody>
      </p:sp>
      <p:sp>
        <p:nvSpPr>
          <p:cNvPr id="5" name="Footer Placeholder 4"/>
          <p:cNvSpPr>
            <a:spLocks noGrp="1"/>
          </p:cNvSpPr>
          <p:nvPr>
            <p:ph type="ftr" sz="quarter" idx="11"/>
          </p:nvPr>
        </p:nvSpPr>
        <p:spPr/>
        <p:txBody>
          <a:bodyPr/>
          <a:lstStyle/>
          <a:p>
            <a:endParaRPr lang="en-MT"/>
          </a:p>
        </p:txBody>
      </p:sp>
      <p:sp>
        <p:nvSpPr>
          <p:cNvPr id="6" name="Slide Number Placeholder 5"/>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100735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C32FF-444C-4681-8D70-66980B1975BB}" type="datetime1">
              <a:rPr lang="LID4096" smtClean="0"/>
              <a:t>09/25/2023</a:t>
            </a:fld>
            <a:endParaRPr lang="en-MT"/>
          </a:p>
        </p:txBody>
      </p:sp>
      <p:sp>
        <p:nvSpPr>
          <p:cNvPr id="5" name="Footer Placeholder 4"/>
          <p:cNvSpPr>
            <a:spLocks noGrp="1"/>
          </p:cNvSpPr>
          <p:nvPr>
            <p:ph type="ftr" sz="quarter" idx="11"/>
          </p:nvPr>
        </p:nvSpPr>
        <p:spPr/>
        <p:txBody>
          <a:bodyPr/>
          <a:lstStyle/>
          <a:p>
            <a:endParaRPr lang="en-MT"/>
          </a:p>
        </p:txBody>
      </p:sp>
      <p:sp>
        <p:nvSpPr>
          <p:cNvPr id="6" name="Slide Number Placeholder 5"/>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1906146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AA5054-7242-4157-BF45-30C966B0143B}" type="datetime1">
              <a:rPr lang="LID4096" smtClean="0"/>
              <a:t>09/25/2023</a:t>
            </a:fld>
            <a:endParaRPr lang="en-MT"/>
          </a:p>
        </p:txBody>
      </p:sp>
      <p:sp>
        <p:nvSpPr>
          <p:cNvPr id="5" name="Footer Placeholder 4"/>
          <p:cNvSpPr>
            <a:spLocks noGrp="1"/>
          </p:cNvSpPr>
          <p:nvPr>
            <p:ph type="ftr" sz="quarter" idx="11"/>
          </p:nvPr>
        </p:nvSpPr>
        <p:spPr/>
        <p:txBody>
          <a:bodyPr/>
          <a:lstStyle/>
          <a:p>
            <a:endParaRPr lang="en-MT"/>
          </a:p>
        </p:txBody>
      </p:sp>
      <p:sp>
        <p:nvSpPr>
          <p:cNvPr id="6" name="Slide Number Placeholder 5"/>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2065367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B027DA-1759-4C89-B5E0-4857FD1D9E6A}" type="datetime1">
              <a:rPr lang="LID4096" smtClean="0"/>
              <a:t>09/25/2023</a:t>
            </a:fld>
            <a:endParaRPr lang="en-MT"/>
          </a:p>
        </p:txBody>
      </p:sp>
      <p:sp>
        <p:nvSpPr>
          <p:cNvPr id="6" name="Footer Placeholder 5"/>
          <p:cNvSpPr>
            <a:spLocks noGrp="1"/>
          </p:cNvSpPr>
          <p:nvPr>
            <p:ph type="ftr" sz="quarter" idx="11"/>
          </p:nvPr>
        </p:nvSpPr>
        <p:spPr/>
        <p:txBody>
          <a:bodyPr/>
          <a:lstStyle/>
          <a:p>
            <a:endParaRPr lang="en-MT"/>
          </a:p>
        </p:txBody>
      </p:sp>
      <p:sp>
        <p:nvSpPr>
          <p:cNvPr id="7" name="Slide Number Placeholder 6"/>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2224304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56070C-391D-4ECF-A07D-2CD4116B59B2}" type="datetime1">
              <a:rPr lang="LID4096" smtClean="0"/>
              <a:t>09/25/2023</a:t>
            </a:fld>
            <a:endParaRPr lang="en-MT"/>
          </a:p>
        </p:txBody>
      </p:sp>
      <p:sp>
        <p:nvSpPr>
          <p:cNvPr id="8" name="Footer Placeholder 7"/>
          <p:cNvSpPr>
            <a:spLocks noGrp="1"/>
          </p:cNvSpPr>
          <p:nvPr>
            <p:ph type="ftr" sz="quarter" idx="11"/>
          </p:nvPr>
        </p:nvSpPr>
        <p:spPr/>
        <p:txBody>
          <a:bodyPr/>
          <a:lstStyle/>
          <a:p>
            <a:endParaRPr lang="en-MT"/>
          </a:p>
        </p:txBody>
      </p:sp>
      <p:sp>
        <p:nvSpPr>
          <p:cNvPr id="9" name="Slide Number Placeholder 8"/>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3123853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746331-64AE-4597-8ED5-485609E37C4A}" type="datetime1">
              <a:rPr lang="LID4096" smtClean="0"/>
              <a:t>09/25/2023</a:t>
            </a:fld>
            <a:endParaRPr lang="en-MT"/>
          </a:p>
        </p:txBody>
      </p:sp>
      <p:sp>
        <p:nvSpPr>
          <p:cNvPr id="4" name="Footer Placeholder 3"/>
          <p:cNvSpPr>
            <a:spLocks noGrp="1"/>
          </p:cNvSpPr>
          <p:nvPr>
            <p:ph type="ftr" sz="quarter" idx="11"/>
          </p:nvPr>
        </p:nvSpPr>
        <p:spPr/>
        <p:txBody>
          <a:bodyPr/>
          <a:lstStyle/>
          <a:p>
            <a:endParaRPr lang="en-MT"/>
          </a:p>
        </p:txBody>
      </p:sp>
      <p:sp>
        <p:nvSpPr>
          <p:cNvPr id="5" name="Slide Number Placeholder 4"/>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3969385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453747-B551-45A5-8F92-1E6B0933B96D}" type="datetime1">
              <a:rPr lang="LID4096" smtClean="0"/>
              <a:t>09/25/2023</a:t>
            </a:fld>
            <a:endParaRPr lang="en-MT"/>
          </a:p>
        </p:txBody>
      </p:sp>
      <p:sp>
        <p:nvSpPr>
          <p:cNvPr id="3" name="Footer Placeholder 2"/>
          <p:cNvSpPr>
            <a:spLocks noGrp="1"/>
          </p:cNvSpPr>
          <p:nvPr>
            <p:ph type="ftr" sz="quarter" idx="11"/>
          </p:nvPr>
        </p:nvSpPr>
        <p:spPr/>
        <p:txBody>
          <a:bodyPr/>
          <a:lstStyle/>
          <a:p>
            <a:endParaRPr lang="en-MT"/>
          </a:p>
        </p:txBody>
      </p:sp>
      <p:sp>
        <p:nvSpPr>
          <p:cNvPr id="4" name="Slide Number Placeholder 3"/>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3877904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7B144C-404C-42FD-A98C-A2AFA4D2D1EC}" type="datetime1">
              <a:rPr lang="LID4096" smtClean="0"/>
              <a:t>09/25/2023</a:t>
            </a:fld>
            <a:endParaRPr lang="en-MT"/>
          </a:p>
        </p:txBody>
      </p:sp>
      <p:sp>
        <p:nvSpPr>
          <p:cNvPr id="6" name="Footer Placeholder 5"/>
          <p:cNvSpPr>
            <a:spLocks noGrp="1"/>
          </p:cNvSpPr>
          <p:nvPr>
            <p:ph type="ftr" sz="quarter" idx="11"/>
          </p:nvPr>
        </p:nvSpPr>
        <p:spPr/>
        <p:txBody>
          <a:bodyPr/>
          <a:lstStyle/>
          <a:p>
            <a:endParaRPr lang="en-MT"/>
          </a:p>
        </p:txBody>
      </p:sp>
      <p:sp>
        <p:nvSpPr>
          <p:cNvPr id="7" name="Slide Number Placeholder 6"/>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3244572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17650D-A937-4713-B150-833B0241CB75}" type="datetime1">
              <a:rPr lang="LID4096" smtClean="0"/>
              <a:t>09/25/2023</a:t>
            </a:fld>
            <a:endParaRPr lang="en-MT"/>
          </a:p>
        </p:txBody>
      </p:sp>
      <p:sp>
        <p:nvSpPr>
          <p:cNvPr id="6" name="Footer Placeholder 5"/>
          <p:cNvSpPr>
            <a:spLocks noGrp="1"/>
          </p:cNvSpPr>
          <p:nvPr>
            <p:ph type="ftr" sz="quarter" idx="11"/>
          </p:nvPr>
        </p:nvSpPr>
        <p:spPr/>
        <p:txBody>
          <a:bodyPr/>
          <a:lstStyle/>
          <a:p>
            <a:endParaRPr lang="en-MT"/>
          </a:p>
        </p:txBody>
      </p:sp>
      <p:sp>
        <p:nvSpPr>
          <p:cNvPr id="7" name="Slide Number Placeholder 6"/>
          <p:cNvSpPr>
            <a:spLocks noGrp="1"/>
          </p:cNvSpPr>
          <p:nvPr>
            <p:ph type="sldNum" sz="quarter" idx="12"/>
          </p:nvPr>
        </p:nvSpPr>
        <p:spPr/>
        <p:txBody>
          <a:bodyPr/>
          <a:lstStyle/>
          <a:p>
            <a:fld id="{123FE013-A27E-4F36-A6B6-AA8DCCD477CD}" type="slidenum">
              <a:rPr lang="en-MT" smtClean="0"/>
              <a:t>‹#›</a:t>
            </a:fld>
            <a:endParaRPr lang="en-MT"/>
          </a:p>
        </p:txBody>
      </p:sp>
    </p:spTree>
    <p:extLst>
      <p:ext uri="{BB962C8B-B14F-4D97-AF65-F5344CB8AC3E}">
        <p14:creationId xmlns:p14="http://schemas.microsoft.com/office/powerpoint/2010/main" val="371644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0F6AAFE-A5A7-453B-8397-AAB0BB0A80A6}" type="datetime1">
              <a:rPr lang="LID4096" smtClean="0"/>
              <a:t>09/25/2023</a:t>
            </a:fld>
            <a:endParaRPr lang="en-M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M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23FE013-A27E-4F36-A6B6-AA8DCCD477CD}" type="slidenum">
              <a:rPr lang="en-MT" smtClean="0"/>
              <a:t>‹#›</a:t>
            </a:fld>
            <a:endParaRPr lang="en-MT"/>
          </a:p>
        </p:txBody>
      </p:sp>
    </p:spTree>
    <p:extLst>
      <p:ext uri="{BB962C8B-B14F-4D97-AF65-F5344CB8AC3E}">
        <p14:creationId xmlns:p14="http://schemas.microsoft.com/office/powerpoint/2010/main" val="383745481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19FC-61AC-C704-B959-96862D299C5B}"/>
              </a:ext>
            </a:extLst>
          </p:cNvPr>
          <p:cNvSpPr>
            <a:spLocks noGrp="1"/>
          </p:cNvSpPr>
          <p:nvPr>
            <p:ph type="ctrTitle"/>
          </p:nvPr>
        </p:nvSpPr>
        <p:spPr>
          <a:xfrm>
            <a:off x="1967752" y="923636"/>
            <a:ext cx="9549994" cy="2919222"/>
          </a:xfrm>
        </p:spPr>
        <p:txBody>
          <a:bodyPr>
            <a:noAutofit/>
          </a:bodyPr>
          <a:lstStyle/>
          <a:p>
            <a:pPr>
              <a:lnSpc>
                <a:spcPct val="150000"/>
              </a:lnSpc>
            </a:pPr>
            <a:r>
              <a:rPr lang="en-GB" sz="4400" b="0" i="0" dirty="0">
                <a:solidFill>
                  <a:schemeClr val="tx1"/>
                </a:solidFill>
                <a:effectLst/>
                <a:latin typeface="Lucida Sans" panose="020B0602030504020204" pitchFamily="34" charset="0"/>
                <a:ea typeface="STCaiyun" panose="020B0503020204020204" pitchFamily="2" charset="-122"/>
                <a:cs typeface="Aldhabi" panose="020F0502020204030204" pitchFamily="2" charset="-78"/>
              </a:rPr>
              <a:t>Tracking and Pose Estimation of a Robotic System </a:t>
            </a:r>
            <a:br>
              <a:rPr lang="en-GB" sz="4400" b="0" i="0" dirty="0">
                <a:solidFill>
                  <a:schemeClr val="tx1"/>
                </a:solidFill>
                <a:effectLst/>
                <a:latin typeface="Lucida Sans" panose="020B0602030504020204" pitchFamily="34" charset="0"/>
                <a:ea typeface="STCaiyun" panose="020B0503020204020204" pitchFamily="2" charset="-122"/>
                <a:cs typeface="Aldhabi" panose="020F0502020204030204" pitchFamily="2" charset="-78"/>
              </a:rPr>
            </a:br>
            <a:r>
              <a:rPr lang="en-GB" sz="4400" b="0" i="0" dirty="0">
                <a:solidFill>
                  <a:schemeClr val="tx1"/>
                </a:solidFill>
                <a:effectLst/>
                <a:latin typeface="Lucida Sans" panose="020B0602030504020204" pitchFamily="34" charset="0"/>
                <a:ea typeface="STCaiyun" panose="020B0503020204020204" pitchFamily="2" charset="-122"/>
                <a:cs typeface="Aldhabi" panose="020F0502020204030204" pitchFamily="2" charset="-78"/>
              </a:rPr>
              <a:t>using Computer Vision</a:t>
            </a:r>
            <a:endParaRPr lang="en-MT" sz="4400" dirty="0">
              <a:latin typeface="Lucida Sans" panose="020B0602030504020204" pitchFamily="34" charset="0"/>
              <a:ea typeface="STCaiyun" panose="020B0503020204020204" pitchFamily="2" charset="-122"/>
              <a:cs typeface="Aldhabi" panose="020F0502020204030204" pitchFamily="2" charset="-78"/>
            </a:endParaRPr>
          </a:p>
        </p:txBody>
      </p:sp>
      <p:sp>
        <p:nvSpPr>
          <p:cNvPr id="3" name="Subtitle 2">
            <a:extLst>
              <a:ext uri="{FF2B5EF4-FFF2-40B4-BE49-F238E27FC236}">
                <a16:creationId xmlns:a16="http://schemas.microsoft.com/office/drawing/2014/main" id="{50A89D43-1F1E-6105-0D12-80AFCC53FF67}"/>
              </a:ext>
            </a:extLst>
          </p:cNvPr>
          <p:cNvSpPr>
            <a:spLocks noGrp="1"/>
          </p:cNvSpPr>
          <p:nvPr>
            <p:ph type="subTitle" idx="1"/>
          </p:nvPr>
        </p:nvSpPr>
        <p:spPr>
          <a:xfrm>
            <a:off x="3420969" y="4627607"/>
            <a:ext cx="5350062" cy="1794437"/>
          </a:xfrm>
        </p:spPr>
        <p:txBody>
          <a:bodyPr>
            <a:normAutofit/>
          </a:bodyPr>
          <a:lstStyle/>
          <a:p>
            <a:r>
              <a:rPr lang="en-GB" sz="1600" b="0" i="0" dirty="0">
                <a:solidFill>
                  <a:schemeClr val="tx1"/>
                </a:solidFill>
                <a:effectLst/>
                <a:latin typeface="Lucida Sans" panose="020B0602030504020204" pitchFamily="34" charset="0"/>
              </a:rPr>
              <a:t>By: Karl Spiteri</a:t>
            </a:r>
          </a:p>
          <a:p>
            <a:r>
              <a:rPr lang="en-GB" sz="1600" dirty="0">
                <a:solidFill>
                  <a:schemeClr val="tx1"/>
                </a:solidFill>
                <a:latin typeface="Lucida Sans" panose="020B0602030504020204" pitchFamily="34" charset="0"/>
              </a:rPr>
              <a:t>Course: Bachelor of Engineering (Honours) in </a:t>
            </a:r>
          </a:p>
          <a:p>
            <a:r>
              <a:rPr lang="en-GB" sz="1600" dirty="0">
                <a:solidFill>
                  <a:schemeClr val="tx1"/>
                </a:solidFill>
                <a:latin typeface="Lucida Sans" panose="020B0602030504020204" pitchFamily="34" charset="0"/>
              </a:rPr>
              <a:t>Control and Electronics  Engineering</a:t>
            </a:r>
          </a:p>
          <a:p>
            <a:r>
              <a:rPr lang="en-GB" sz="1600" dirty="0">
                <a:solidFill>
                  <a:schemeClr val="tx1"/>
                </a:solidFill>
                <a:latin typeface="Lucida Sans" panose="020B0602030504020204" pitchFamily="34" charset="0"/>
              </a:rPr>
              <a:t>Mentor: Dr Ing. Jeremy Scerri</a:t>
            </a:r>
          </a:p>
        </p:txBody>
      </p:sp>
      <p:sp>
        <p:nvSpPr>
          <p:cNvPr id="4" name="Slide Number Placeholder 1">
            <a:extLst>
              <a:ext uri="{FF2B5EF4-FFF2-40B4-BE49-F238E27FC236}">
                <a16:creationId xmlns:a16="http://schemas.microsoft.com/office/drawing/2014/main" id="{9A7BDA6A-2988-1AFF-877D-72A71CB7DA5A}"/>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23FE013-A27E-4F36-A6B6-AA8DCCD477CD}" type="slidenum">
              <a:rPr lang="en-MT" sz="1800" smtClean="0"/>
              <a:pPr/>
              <a:t>1</a:t>
            </a:fld>
            <a:endParaRPr lang="en-MT" sz="1800" dirty="0"/>
          </a:p>
        </p:txBody>
      </p:sp>
      <p:sp>
        <p:nvSpPr>
          <p:cNvPr id="7" name="Title 1">
            <a:extLst>
              <a:ext uri="{FF2B5EF4-FFF2-40B4-BE49-F238E27FC236}">
                <a16:creationId xmlns:a16="http://schemas.microsoft.com/office/drawing/2014/main" id="{B897FB3F-63A4-F4C4-A061-B8779E1F38E8}"/>
              </a:ext>
            </a:extLst>
          </p:cNvPr>
          <p:cNvSpPr txBox="1">
            <a:spLocks/>
          </p:cNvSpPr>
          <p:nvPr/>
        </p:nvSpPr>
        <p:spPr>
          <a:xfrm>
            <a:off x="1967752" y="1492645"/>
            <a:ext cx="10224248" cy="54740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endParaRPr lang="en-GB" sz="1600" dirty="0"/>
          </a:p>
        </p:txBody>
      </p:sp>
    </p:spTree>
    <p:extLst>
      <p:ext uri="{BB962C8B-B14F-4D97-AF65-F5344CB8AC3E}">
        <p14:creationId xmlns:p14="http://schemas.microsoft.com/office/powerpoint/2010/main" val="1698965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9536FE-1AF3-EFA2-E198-86A6763E0A45}"/>
                  </a:ext>
                </a:extLst>
              </p:cNvPr>
              <p:cNvSpPr>
                <a:spLocks noGrp="1"/>
              </p:cNvSpPr>
              <p:nvPr>
                <p:ph type="title"/>
              </p:nvPr>
            </p:nvSpPr>
            <p:spPr>
              <a:xfrm>
                <a:off x="5128643" y="618518"/>
                <a:ext cx="6188402" cy="1478570"/>
              </a:xfrm>
            </p:spPr>
            <p:txBody>
              <a:bodyPr>
                <a:normAutofit/>
              </a:bodyPr>
              <a:lstStyle/>
              <a:p>
                <a:pPr algn="ctr"/>
                <a:r>
                  <a:rPr lang="en-GB" b="1" dirty="0">
                    <a:latin typeface="Söhne"/>
                  </a:rPr>
                  <a:t>ArUco Results at </a:t>
                </a:r>
                <a14:m>
                  <m:oMath xmlns:m="http://schemas.openxmlformats.org/officeDocument/2006/math">
                    <m:r>
                      <a:rPr lang="en-GB" b="1" i="0" smtClean="0">
                        <a:latin typeface="Cambria Math" panose="02040503050406030204" pitchFamily="18" charset="0"/>
                      </a:rPr>
                      <m:t>𝟎</m:t>
                    </m:r>
                    <m:r>
                      <a:rPr lang="en-GB" b="1" i="1" smtClean="0">
                        <a:latin typeface="Cambria Math" panose="02040503050406030204" pitchFamily="18" charset="0"/>
                      </a:rPr>
                      <m:t>°</m:t>
                    </m:r>
                  </m:oMath>
                </a14:m>
                <a:endParaRPr lang="en-MT" b="1" dirty="0">
                  <a:latin typeface="Söhne"/>
                </a:endParaRPr>
              </a:p>
            </p:txBody>
          </p:sp>
        </mc:Choice>
        <mc:Fallback xmlns="">
          <p:sp>
            <p:nvSpPr>
              <p:cNvPr id="2" name="Title 1">
                <a:extLst>
                  <a:ext uri="{FF2B5EF4-FFF2-40B4-BE49-F238E27FC236}">
                    <a16:creationId xmlns:a16="http://schemas.microsoft.com/office/drawing/2014/main" id="{419536FE-1AF3-EFA2-E198-86A6763E0A45}"/>
                  </a:ext>
                </a:extLst>
              </p:cNvPr>
              <p:cNvSpPr>
                <a:spLocks noGrp="1" noRot="1" noChangeAspect="1" noMove="1" noResize="1" noEditPoints="1" noAdjustHandles="1" noChangeArrowheads="1" noChangeShapeType="1" noTextEdit="1"/>
              </p:cNvSpPr>
              <p:nvPr>
                <p:ph type="title"/>
              </p:nvPr>
            </p:nvSpPr>
            <p:spPr>
              <a:xfrm>
                <a:off x="5128643" y="618518"/>
                <a:ext cx="6188402" cy="1478570"/>
              </a:xfrm>
              <a:blipFill>
                <a:blip r:embed="rId4"/>
                <a:stretch>
                  <a:fillRect/>
                </a:stretch>
              </a:blipFill>
            </p:spPr>
            <p:txBody>
              <a:bodyPr/>
              <a:lstStyle/>
              <a:p>
                <a:r>
                  <a:rPr lang="en-GB">
                    <a:noFill/>
                  </a:rPr>
                  <a:t> </a:t>
                </a:r>
              </a:p>
            </p:txBody>
          </p:sp>
        </mc:Fallback>
      </mc:AlternateContent>
      <p:sp>
        <p:nvSpPr>
          <p:cNvPr id="12"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6E4A6C-FA8B-3B4F-C65E-0071221F1B7C}"/>
              </a:ext>
            </a:extLst>
          </p:cNvPr>
          <p:cNvSpPr>
            <a:spLocks noGrp="1"/>
          </p:cNvSpPr>
          <p:nvPr>
            <p:ph idx="1"/>
          </p:nvPr>
        </p:nvSpPr>
        <p:spPr>
          <a:xfrm>
            <a:off x="5128643" y="2249487"/>
            <a:ext cx="6188402" cy="3541714"/>
          </a:xfrm>
        </p:spPr>
        <p:txBody>
          <a:bodyPr>
            <a:normAutofit/>
          </a:bodyPr>
          <a:lstStyle/>
          <a:p>
            <a:r>
              <a:rPr lang="en-GB" dirty="0"/>
              <a:t>Rotational Matrix</a:t>
            </a:r>
          </a:p>
          <a:p>
            <a:pPr lvl="1"/>
            <a:r>
              <a:rPr lang="en-GB" dirty="0"/>
              <a:t>Rotational Vectors</a:t>
            </a:r>
          </a:p>
          <a:p>
            <a:endParaRPr lang="en-GB" dirty="0"/>
          </a:p>
          <a:p>
            <a:r>
              <a:rPr lang="en-GB" dirty="0"/>
              <a:t>ID &amp; Corner Detections</a:t>
            </a:r>
          </a:p>
          <a:p>
            <a:endParaRPr lang="en-GB" dirty="0"/>
          </a:p>
          <a:p>
            <a:r>
              <a:rPr lang="en-GB" dirty="0"/>
              <a:t>3D-Axis</a:t>
            </a:r>
          </a:p>
          <a:p>
            <a:endParaRPr lang="en-GB" dirty="0"/>
          </a:p>
          <a:p>
            <a:endParaRPr lang="en-GB" dirty="0"/>
          </a:p>
        </p:txBody>
      </p:sp>
      <p:sp>
        <p:nvSpPr>
          <p:cNvPr id="8" name="Slide Number Placeholder 1">
            <a:extLst>
              <a:ext uri="{FF2B5EF4-FFF2-40B4-BE49-F238E27FC236}">
                <a16:creationId xmlns:a16="http://schemas.microsoft.com/office/drawing/2014/main" id="{DAE758DF-13BD-0EA1-9766-C37DAB3ED9E5}"/>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23FE013-A27E-4F36-A6B6-AA8DCCD477CD}" type="slidenum">
              <a:rPr lang="en-MT" sz="1800" smtClean="0"/>
              <a:pPr/>
              <a:t>10</a:t>
            </a:fld>
            <a:endParaRPr lang="en-MT" sz="1800" dirty="0"/>
          </a:p>
        </p:txBody>
      </p:sp>
      <p:pic>
        <p:nvPicPr>
          <p:cNvPr id="10" name="Content Placeholder 4">
            <a:extLst>
              <a:ext uri="{FF2B5EF4-FFF2-40B4-BE49-F238E27FC236}">
                <a16:creationId xmlns:a16="http://schemas.microsoft.com/office/drawing/2014/main" id="{24ACBEC6-4F5B-98F3-8C2D-04B60E0D6215}"/>
              </a:ext>
            </a:extLst>
          </p:cNvPr>
          <p:cNvPicPr>
            <a:picLocks noChangeAspect="1"/>
          </p:cNvPicPr>
          <p:nvPr/>
        </p:nvPicPr>
        <p:blipFill>
          <a:blip r:embed="rId5"/>
          <a:stretch>
            <a:fillRect/>
          </a:stretch>
        </p:blipFill>
        <p:spPr>
          <a:xfrm>
            <a:off x="1043806" y="2053897"/>
            <a:ext cx="3362974" cy="2742714"/>
          </a:xfrm>
          <a:prstGeom prst="rect">
            <a:avLst/>
          </a:prstGeom>
        </p:spPr>
      </p:pic>
    </p:spTree>
    <p:extLst>
      <p:ext uri="{BB962C8B-B14F-4D97-AF65-F5344CB8AC3E}">
        <p14:creationId xmlns:p14="http://schemas.microsoft.com/office/powerpoint/2010/main" val="445987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ADE8A97-E582-F215-1E24-019263E5E881}"/>
                  </a:ext>
                </a:extLst>
              </p:cNvPr>
              <p:cNvSpPr>
                <a:spLocks noGrp="1"/>
              </p:cNvSpPr>
              <p:nvPr>
                <p:ph type="title"/>
              </p:nvPr>
            </p:nvSpPr>
            <p:spPr>
              <a:xfrm>
                <a:off x="1141413" y="392111"/>
                <a:ext cx="5573712" cy="1478570"/>
              </a:xfrm>
            </p:spPr>
            <p:txBody>
              <a:bodyPr/>
              <a:lstStyle/>
              <a:p>
                <a:pPr algn="ctr"/>
                <a:r>
                  <a:rPr lang="en-GB" b="1" dirty="0">
                    <a:latin typeface="Söhne"/>
                  </a:rPr>
                  <a:t>ArUco Results at </a:t>
                </a:r>
                <a14:m>
                  <m:oMath xmlns:m="http://schemas.openxmlformats.org/officeDocument/2006/math">
                    <m:r>
                      <a:rPr lang="en-GB" b="1" i="1" smtClean="0">
                        <a:latin typeface="Cambria Math" panose="02040503050406030204" pitchFamily="18" charset="0"/>
                      </a:rPr>
                      <m:t>≈</m:t>
                    </m:r>
                    <m:r>
                      <a:rPr lang="en-GB" b="1" i="1" smtClean="0">
                        <a:latin typeface="Cambria Math" panose="02040503050406030204" pitchFamily="18" charset="0"/>
                      </a:rPr>
                      <m:t>𝟔𝟎</m:t>
                    </m:r>
                    <m:r>
                      <a:rPr lang="en-GB" b="1" i="1">
                        <a:latin typeface="Cambria Math" panose="02040503050406030204" pitchFamily="18" charset="0"/>
                      </a:rPr>
                      <m:t>°</m:t>
                    </m:r>
                  </m:oMath>
                </a14:m>
                <a:endParaRPr lang="en-MT" dirty="0"/>
              </a:p>
            </p:txBody>
          </p:sp>
        </mc:Choice>
        <mc:Fallback xmlns="">
          <p:sp>
            <p:nvSpPr>
              <p:cNvPr id="2" name="Title 1">
                <a:extLst>
                  <a:ext uri="{FF2B5EF4-FFF2-40B4-BE49-F238E27FC236}">
                    <a16:creationId xmlns:a16="http://schemas.microsoft.com/office/drawing/2014/main" id="{6ADE8A97-E582-F215-1E24-019263E5E881}"/>
                  </a:ext>
                </a:extLst>
              </p:cNvPr>
              <p:cNvSpPr>
                <a:spLocks noGrp="1" noRot="1" noChangeAspect="1" noMove="1" noResize="1" noEditPoints="1" noAdjustHandles="1" noChangeArrowheads="1" noChangeShapeType="1" noTextEdit="1"/>
              </p:cNvSpPr>
              <p:nvPr>
                <p:ph type="title"/>
              </p:nvPr>
            </p:nvSpPr>
            <p:spPr>
              <a:xfrm>
                <a:off x="1141413" y="392111"/>
                <a:ext cx="5573712" cy="1478570"/>
              </a:xfrm>
              <a:blipFill>
                <a:blip r:embed="rId3"/>
                <a:stretch>
                  <a:fillRect/>
                </a:stretch>
              </a:blipFill>
            </p:spPr>
            <p:txBody>
              <a:bodyPr/>
              <a:lstStyle/>
              <a:p>
                <a:r>
                  <a:rPr lang="en-GB">
                    <a:noFill/>
                  </a:rPr>
                  <a:t> </a:t>
                </a:r>
              </a:p>
            </p:txBody>
          </p:sp>
        </mc:Fallback>
      </mc:AlternateContent>
      <p:sp>
        <p:nvSpPr>
          <p:cNvPr id="9" name="Round Diagonal Corner Rectangle 8">
            <a:extLst>
              <a:ext uri="{FF2B5EF4-FFF2-40B4-BE49-F238E27FC236}">
                <a16:creationId xmlns:a16="http://schemas.microsoft.com/office/drawing/2014/main" id="{31D559F5-446E-C943-CA18-10C636EA8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19997" y="618518"/>
            <a:ext cx="3425200" cy="5172683"/>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1">
            <a:extLst>
              <a:ext uri="{FF2B5EF4-FFF2-40B4-BE49-F238E27FC236}">
                <a16:creationId xmlns:a16="http://schemas.microsoft.com/office/drawing/2014/main" id="{1B01A07A-EC85-C1A3-F088-33A4F76A42C6}"/>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23FE013-A27E-4F36-A6B6-AA8DCCD477CD}" type="slidenum">
              <a:rPr lang="en-MT" sz="1800" smtClean="0"/>
              <a:pPr/>
              <a:t>11</a:t>
            </a:fld>
            <a:endParaRPr lang="en-MT" sz="1800" dirty="0"/>
          </a:p>
        </p:txBody>
      </p:sp>
      <p:pic>
        <p:nvPicPr>
          <p:cNvPr id="4" name="Content Placeholder 4" descr="A hand holding a cube&#10;&#10;Description automatically generated">
            <a:extLst>
              <a:ext uri="{FF2B5EF4-FFF2-40B4-BE49-F238E27FC236}">
                <a16:creationId xmlns:a16="http://schemas.microsoft.com/office/drawing/2014/main" id="{E38BCE63-8511-8B33-8337-4EF75ABFFD61}"/>
              </a:ext>
            </a:extLst>
          </p:cNvPr>
          <p:cNvPicPr>
            <a:picLocks noChangeAspect="1"/>
          </p:cNvPicPr>
          <p:nvPr/>
        </p:nvPicPr>
        <p:blipFill>
          <a:blip r:embed="rId4"/>
          <a:stretch>
            <a:fillRect/>
          </a:stretch>
        </p:blipFill>
        <p:spPr>
          <a:xfrm>
            <a:off x="7839300" y="2016828"/>
            <a:ext cx="2986594" cy="2824344"/>
          </a:xfrm>
          <a:prstGeom prst="rect">
            <a:avLst/>
          </a:prstGeom>
        </p:spPr>
      </p:pic>
      <p:sp>
        <p:nvSpPr>
          <p:cNvPr id="6" name="Content Placeholder 2">
            <a:extLst>
              <a:ext uri="{FF2B5EF4-FFF2-40B4-BE49-F238E27FC236}">
                <a16:creationId xmlns:a16="http://schemas.microsoft.com/office/drawing/2014/main" id="{306F5F43-B7A0-2E95-3364-B569920E7FDC}"/>
              </a:ext>
            </a:extLst>
          </p:cNvPr>
          <p:cNvSpPr>
            <a:spLocks noGrp="1"/>
          </p:cNvSpPr>
          <p:nvPr>
            <p:ph idx="1"/>
          </p:nvPr>
        </p:nvSpPr>
        <p:spPr>
          <a:xfrm>
            <a:off x="1141413" y="1870075"/>
            <a:ext cx="5573712" cy="4360863"/>
          </a:xfrm>
        </p:spPr>
        <p:txBody>
          <a:bodyPr>
            <a:normAutofit/>
          </a:bodyPr>
          <a:lstStyle/>
          <a:p>
            <a:r>
              <a:rPr lang="en-GB" dirty="0"/>
              <a:t>Rotational Matrix</a:t>
            </a:r>
          </a:p>
          <a:p>
            <a:pPr lvl="1"/>
            <a:r>
              <a:rPr lang="en-GB" dirty="0"/>
              <a:t>Rotational Vectors</a:t>
            </a:r>
          </a:p>
          <a:p>
            <a:endParaRPr lang="en-GB" dirty="0"/>
          </a:p>
          <a:p>
            <a:r>
              <a:rPr lang="en-GB" dirty="0"/>
              <a:t>ID &amp; Corner Detections</a:t>
            </a:r>
          </a:p>
          <a:p>
            <a:endParaRPr lang="en-GB" dirty="0"/>
          </a:p>
          <a:p>
            <a:r>
              <a:rPr lang="en-GB" dirty="0"/>
              <a:t>3D-Axis</a:t>
            </a:r>
          </a:p>
          <a:p>
            <a:endParaRPr lang="en-GB" dirty="0"/>
          </a:p>
          <a:p>
            <a:endParaRPr lang="en-GB" dirty="0"/>
          </a:p>
        </p:txBody>
      </p:sp>
    </p:spTree>
    <p:extLst>
      <p:ext uri="{BB962C8B-B14F-4D97-AF65-F5344CB8AC3E}">
        <p14:creationId xmlns:p14="http://schemas.microsoft.com/office/powerpoint/2010/main" val="1340651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36FE-1AF3-EFA2-E198-86A6763E0A45}"/>
              </a:ext>
            </a:extLst>
          </p:cNvPr>
          <p:cNvSpPr>
            <a:spLocks noGrp="1"/>
          </p:cNvSpPr>
          <p:nvPr>
            <p:ph type="title"/>
          </p:nvPr>
        </p:nvSpPr>
        <p:spPr>
          <a:xfrm>
            <a:off x="5128643" y="618518"/>
            <a:ext cx="6188402" cy="1478570"/>
          </a:xfrm>
        </p:spPr>
        <p:txBody>
          <a:bodyPr>
            <a:normAutofit/>
          </a:bodyPr>
          <a:lstStyle/>
          <a:p>
            <a:pPr algn="ctr"/>
            <a:r>
              <a:rPr lang="en-GB" b="1" dirty="0">
                <a:latin typeface="Söhne"/>
              </a:rPr>
              <a:t>Occlusion Results</a:t>
            </a:r>
            <a:endParaRPr lang="en-MT" b="1" dirty="0">
              <a:latin typeface="Söhne"/>
            </a:endParaRPr>
          </a:p>
        </p:txBody>
      </p:sp>
      <p:sp>
        <p:nvSpPr>
          <p:cNvPr id="12"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Content Placeholder 2">
            <a:extLst>
              <a:ext uri="{FF2B5EF4-FFF2-40B4-BE49-F238E27FC236}">
                <a16:creationId xmlns:a16="http://schemas.microsoft.com/office/drawing/2014/main" id="{136E4A6C-FA8B-3B4F-C65E-0071221F1B7C}"/>
              </a:ext>
            </a:extLst>
          </p:cNvPr>
          <p:cNvSpPr>
            <a:spLocks noGrp="1"/>
          </p:cNvSpPr>
          <p:nvPr>
            <p:ph idx="1"/>
          </p:nvPr>
        </p:nvSpPr>
        <p:spPr>
          <a:xfrm>
            <a:off x="5128643" y="2249487"/>
            <a:ext cx="6188402" cy="3541714"/>
          </a:xfrm>
        </p:spPr>
        <p:txBody>
          <a:bodyPr>
            <a:normAutofit/>
          </a:bodyPr>
          <a:lstStyle/>
          <a:p>
            <a:pPr lvl="1"/>
            <a:r>
              <a:rPr lang="en-GB" sz="2400" dirty="0"/>
              <a:t>Partial Occlusion Recognition</a:t>
            </a:r>
          </a:p>
          <a:p>
            <a:pPr lvl="1"/>
            <a:endParaRPr lang="en-GB" sz="2400" dirty="0"/>
          </a:p>
          <a:p>
            <a:pPr lvl="1"/>
            <a:r>
              <a:rPr lang="en-GB" sz="2400" dirty="0"/>
              <a:t>Feature Generalization</a:t>
            </a:r>
          </a:p>
          <a:p>
            <a:pPr lvl="1"/>
            <a:endParaRPr lang="en-GB" sz="2400" dirty="0"/>
          </a:p>
          <a:p>
            <a:pPr lvl="1"/>
            <a:r>
              <a:rPr lang="en-GB" sz="2400" dirty="0"/>
              <a:t>Effective</a:t>
            </a:r>
          </a:p>
        </p:txBody>
      </p:sp>
      <p:sp>
        <p:nvSpPr>
          <p:cNvPr id="8" name="Slide Number Placeholder 1">
            <a:extLst>
              <a:ext uri="{FF2B5EF4-FFF2-40B4-BE49-F238E27FC236}">
                <a16:creationId xmlns:a16="http://schemas.microsoft.com/office/drawing/2014/main" id="{DAE758DF-13BD-0EA1-9766-C37DAB3ED9E5}"/>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23FE013-A27E-4F36-A6B6-AA8DCCD477CD}" type="slidenum">
              <a:rPr kumimoji="0" lang="en-MT" sz="180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MT" sz="180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pic>
        <p:nvPicPr>
          <p:cNvPr id="5" name="Content Placeholder 5" descr="A robot arm with a hand extended&#10;&#10;Description automatically generated with medium confidence">
            <a:extLst>
              <a:ext uri="{FF2B5EF4-FFF2-40B4-BE49-F238E27FC236}">
                <a16:creationId xmlns:a16="http://schemas.microsoft.com/office/drawing/2014/main" id="{8C6EE3B7-EDBB-0BE9-5551-E7836625A3D1}"/>
              </a:ext>
            </a:extLst>
          </p:cNvPr>
          <p:cNvPicPr>
            <a:picLocks noChangeAspect="1"/>
          </p:cNvPicPr>
          <p:nvPr/>
        </p:nvPicPr>
        <p:blipFill rotWithShape="1">
          <a:blip r:embed="rId4">
            <a:extLst>
              <a:ext uri="{28A0092B-C50C-407E-A947-70E740481C1C}">
                <a14:useLocalDpi xmlns:a14="http://schemas.microsoft.com/office/drawing/2010/main" val="0"/>
              </a:ext>
            </a:extLst>
          </a:blip>
          <a:srcRect t="3874"/>
          <a:stretch/>
        </p:blipFill>
        <p:spPr bwMode="auto">
          <a:xfrm>
            <a:off x="1034812" y="2107635"/>
            <a:ext cx="3380961" cy="263523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31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8A97-E582-F215-1E24-019263E5E881}"/>
              </a:ext>
            </a:extLst>
          </p:cNvPr>
          <p:cNvSpPr>
            <a:spLocks noGrp="1"/>
          </p:cNvSpPr>
          <p:nvPr>
            <p:ph type="title"/>
          </p:nvPr>
        </p:nvSpPr>
        <p:spPr>
          <a:xfrm>
            <a:off x="1141413" y="392111"/>
            <a:ext cx="5573712" cy="1478570"/>
          </a:xfrm>
        </p:spPr>
        <p:txBody>
          <a:bodyPr/>
          <a:lstStyle/>
          <a:p>
            <a:pPr algn="ctr"/>
            <a:r>
              <a:rPr lang="en-GB" dirty="0"/>
              <a:t>Loss results</a:t>
            </a:r>
            <a:endParaRPr lang="en-MT" dirty="0"/>
          </a:p>
        </p:txBody>
      </p:sp>
      <p:sp>
        <p:nvSpPr>
          <p:cNvPr id="9" name="Round Diagonal Corner Rectangle 8">
            <a:extLst>
              <a:ext uri="{FF2B5EF4-FFF2-40B4-BE49-F238E27FC236}">
                <a16:creationId xmlns:a16="http://schemas.microsoft.com/office/drawing/2014/main" id="{31D559F5-446E-C943-CA18-10C636EA8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19997" y="618518"/>
            <a:ext cx="3425200" cy="5172683"/>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Slide Number Placeholder 1">
            <a:extLst>
              <a:ext uri="{FF2B5EF4-FFF2-40B4-BE49-F238E27FC236}">
                <a16:creationId xmlns:a16="http://schemas.microsoft.com/office/drawing/2014/main" id="{1B01A07A-EC85-C1A3-F088-33A4F76A42C6}"/>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23FE013-A27E-4F36-A6B6-AA8DCCD477CD}" type="slidenum">
              <a:rPr kumimoji="0" lang="en-MT" sz="180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MT" sz="180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grpSp>
        <p:nvGrpSpPr>
          <p:cNvPr id="21" name="Group 20">
            <a:extLst>
              <a:ext uri="{FF2B5EF4-FFF2-40B4-BE49-F238E27FC236}">
                <a16:creationId xmlns:a16="http://schemas.microsoft.com/office/drawing/2014/main" id="{0B1903E8-ADC7-8DEE-DC72-64D4A4696013}"/>
              </a:ext>
            </a:extLst>
          </p:cNvPr>
          <p:cNvGrpSpPr/>
          <p:nvPr/>
        </p:nvGrpSpPr>
        <p:grpSpPr>
          <a:xfrm>
            <a:off x="7802606" y="1255787"/>
            <a:ext cx="3068682" cy="4114071"/>
            <a:chOff x="1769502" y="2020071"/>
            <a:chExt cx="4945623" cy="3771130"/>
          </a:xfrm>
        </p:grpSpPr>
        <p:pic>
          <p:nvPicPr>
            <p:cNvPr id="22" name="Content Placeholder 20" descr="A graph of a function&#10;&#10;Description automatically generated with medium confidence">
              <a:extLst>
                <a:ext uri="{FF2B5EF4-FFF2-40B4-BE49-F238E27FC236}">
                  <a16:creationId xmlns:a16="http://schemas.microsoft.com/office/drawing/2014/main" id="{581AEF9C-EECE-3C58-500D-6D19EEC6F0B9}"/>
                </a:ext>
              </a:extLst>
            </p:cNvPr>
            <p:cNvPicPr>
              <a:picLocks noChangeAspect="1"/>
            </p:cNvPicPr>
            <p:nvPr/>
          </p:nvPicPr>
          <p:blipFill rotWithShape="1">
            <a:blip r:embed="rId3">
              <a:extLst>
                <a:ext uri="{28A0092B-C50C-407E-A947-70E740481C1C}">
                  <a14:useLocalDpi xmlns:a14="http://schemas.microsoft.com/office/drawing/2010/main" val="0"/>
                </a:ext>
              </a:extLst>
            </a:blip>
            <a:srcRect t="15780" r="50074" b="11045"/>
            <a:stretch/>
          </p:blipFill>
          <p:spPr>
            <a:xfrm>
              <a:off x="1769502" y="2020071"/>
              <a:ext cx="4945622" cy="1810870"/>
            </a:xfrm>
            <a:prstGeom prst="rect">
              <a:avLst/>
            </a:prstGeom>
          </p:spPr>
        </p:pic>
        <p:pic>
          <p:nvPicPr>
            <p:cNvPr id="23" name="Content Placeholder 20" descr="A graph of a function&#10;&#10;Description automatically generated with medium confidence">
              <a:extLst>
                <a:ext uri="{FF2B5EF4-FFF2-40B4-BE49-F238E27FC236}">
                  <a16:creationId xmlns:a16="http://schemas.microsoft.com/office/drawing/2014/main" id="{DF793E88-D0ED-3CCC-4FF0-18B0EF0E8203}"/>
                </a:ext>
              </a:extLst>
            </p:cNvPr>
            <p:cNvPicPr>
              <a:picLocks noChangeAspect="1"/>
            </p:cNvPicPr>
            <p:nvPr/>
          </p:nvPicPr>
          <p:blipFill rotWithShape="1">
            <a:blip r:embed="rId3">
              <a:extLst>
                <a:ext uri="{28A0092B-C50C-407E-A947-70E740481C1C}">
                  <a14:useLocalDpi xmlns:a14="http://schemas.microsoft.com/office/drawing/2010/main" val="0"/>
                </a:ext>
              </a:extLst>
            </a:blip>
            <a:srcRect l="50074" t="15780" b="11045"/>
            <a:stretch/>
          </p:blipFill>
          <p:spPr>
            <a:xfrm>
              <a:off x="1769502" y="3980331"/>
              <a:ext cx="4945623" cy="1810870"/>
            </a:xfrm>
            <a:prstGeom prst="rect">
              <a:avLst/>
            </a:prstGeom>
          </p:spPr>
        </p:pic>
      </p:grpSp>
      <p:sp>
        <p:nvSpPr>
          <p:cNvPr id="26" name="Content Placeholder 2">
            <a:extLst>
              <a:ext uri="{FF2B5EF4-FFF2-40B4-BE49-F238E27FC236}">
                <a16:creationId xmlns:a16="http://schemas.microsoft.com/office/drawing/2014/main" id="{7F3A16D7-345A-F613-1935-248E90DEC9F7}"/>
              </a:ext>
            </a:extLst>
          </p:cNvPr>
          <p:cNvSpPr>
            <a:spLocks noGrp="1"/>
          </p:cNvSpPr>
          <p:nvPr>
            <p:ph idx="1"/>
          </p:nvPr>
        </p:nvSpPr>
        <p:spPr>
          <a:xfrm>
            <a:off x="1141413" y="1870075"/>
            <a:ext cx="5573712" cy="4360863"/>
          </a:xfrm>
        </p:spPr>
        <p:txBody>
          <a:bodyPr>
            <a:normAutofit/>
          </a:bodyPr>
          <a:lstStyle/>
          <a:p>
            <a:r>
              <a:rPr lang="en-GB" dirty="0"/>
              <a:t>Types of loss</a:t>
            </a:r>
          </a:p>
          <a:p>
            <a:pPr lvl="1"/>
            <a:r>
              <a:rPr lang="en-GB" dirty="0"/>
              <a:t>Classification</a:t>
            </a:r>
          </a:p>
          <a:p>
            <a:pPr lvl="2"/>
            <a:r>
              <a:rPr lang="en-GB" dirty="0"/>
              <a:t>Label</a:t>
            </a:r>
          </a:p>
          <a:p>
            <a:pPr lvl="1"/>
            <a:r>
              <a:rPr lang="en-GB" dirty="0"/>
              <a:t>Localization</a:t>
            </a:r>
          </a:p>
          <a:p>
            <a:pPr lvl="2"/>
            <a:r>
              <a:rPr lang="en-GB" dirty="0"/>
              <a:t>Boundary</a:t>
            </a:r>
          </a:p>
          <a:p>
            <a:pPr lvl="1"/>
            <a:r>
              <a:rPr lang="en-GB" dirty="0"/>
              <a:t>Regularization</a:t>
            </a:r>
          </a:p>
          <a:p>
            <a:pPr lvl="2"/>
            <a:r>
              <a:rPr lang="en-GB" dirty="0"/>
              <a:t>Simplify/Generalize</a:t>
            </a:r>
          </a:p>
          <a:p>
            <a:pPr lvl="1"/>
            <a:r>
              <a:rPr lang="en-GB" dirty="0"/>
              <a:t>Total</a:t>
            </a:r>
          </a:p>
          <a:p>
            <a:pPr lvl="2"/>
            <a:r>
              <a:rPr lang="en-GB" dirty="0"/>
              <a:t>All together</a:t>
            </a:r>
          </a:p>
        </p:txBody>
      </p:sp>
    </p:spTree>
    <p:extLst>
      <p:ext uri="{BB962C8B-B14F-4D97-AF65-F5344CB8AC3E}">
        <p14:creationId xmlns:p14="http://schemas.microsoft.com/office/powerpoint/2010/main" val="1898701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36FE-1AF3-EFA2-E198-86A6763E0A45}"/>
              </a:ext>
            </a:extLst>
          </p:cNvPr>
          <p:cNvSpPr>
            <a:spLocks noGrp="1"/>
          </p:cNvSpPr>
          <p:nvPr>
            <p:ph type="title"/>
          </p:nvPr>
        </p:nvSpPr>
        <p:spPr>
          <a:xfrm>
            <a:off x="5128643" y="618518"/>
            <a:ext cx="6188402" cy="1478570"/>
          </a:xfrm>
        </p:spPr>
        <p:txBody>
          <a:bodyPr>
            <a:normAutofit/>
          </a:bodyPr>
          <a:lstStyle/>
          <a:p>
            <a:pPr algn="ctr"/>
            <a:r>
              <a:rPr lang="en-GB" b="1" dirty="0">
                <a:latin typeface="Söhne"/>
              </a:rPr>
              <a:t>Learning Results</a:t>
            </a:r>
            <a:endParaRPr lang="en-MT" b="1" dirty="0">
              <a:latin typeface="Söhne"/>
            </a:endParaRPr>
          </a:p>
        </p:txBody>
      </p:sp>
      <p:sp>
        <p:nvSpPr>
          <p:cNvPr id="12"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Content Placeholder 2">
            <a:extLst>
              <a:ext uri="{FF2B5EF4-FFF2-40B4-BE49-F238E27FC236}">
                <a16:creationId xmlns:a16="http://schemas.microsoft.com/office/drawing/2014/main" id="{136E4A6C-FA8B-3B4F-C65E-0071221F1B7C}"/>
              </a:ext>
            </a:extLst>
          </p:cNvPr>
          <p:cNvSpPr>
            <a:spLocks noGrp="1"/>
          </p:cNvSpPr>
          <p:nvPr>
            <p:ph idx="1"/>
          </p:nvPr>
        </p:nvSpPr>
        <p:spPr>
          <a:xfrm>
            <a:off x="5128643" y="2249487"/>
            <a:ext cx="6188402" cy="3541714"/>
          </a:xfrm>
        </p:spPr>
        <p:txBody>
          <a:bodyPr>
            <a:normAutofit/>
          </a:bodyPr>
          <a:lstStyle/>
          <a:p>
            <a:r>
              <a:rPr lang="en-GB" dirty="0"/>
              <a:t>Learning Rate</a:t>
            </a:r>
          </a:p>
          <a:p>
            <a:pPr lvl="1"/>
            <a:r>
              <a:rPr lang="en-GB" dirty="0"/>
              <a:t>Efficiency Improvement</a:t>
            </a:r>
          </a:p>
          <a:p>
            <a:pPr lvl="1"/>
            <a:r>
              <a:rPr lang="en-GB" dirty="0"/>
              <a:t>Resource Savings</a:t>
            </a:r>
          </a:p>
          <a:p>
            <a:endParaRPr lang="en-GB" dirty="0"/>
          </a:p>
          <a:p>
            <a:r>
              <a:rPr lang="en-GB" dirty="0"/>
              <a:t>Efficiency of each step</a:t>
            </a:r>
          </a:p>
          <a:p>
            <a:pPr lvl="1"/>
            <a:r>
              <a:rPr lang="en-GB" dirty="0"/>
              <a:t>Stable</a:t>
            </a:r>
          </a:p>
          <a:p>
            <a:pPr lvl="1"/>
            <a:r>
              <a:rPr lang="en-GB" dirty="0"/>
              <a:t>Consistent</a:t>
            </a:r>
          </a:p>
          <a:p>
            <a:pPr lvl="1"/>
            <a:endParaRPr lang="en-MT" dirty="0"/>
          </a:p>
        </p:txBody>
      </p:sp>
      <p:sp>
        <p:nvSpPr>
          <p:cNvPr id="8" name="Slide Number Placeholder 1">
            <a:extLst>
              <a:ext uri="{FF2B5EF4-FFF2-40B4-BE49-F238E27FC236}">
                <a16:creationId xmlns:a16="http://schemas.microsoft.com/office/drawing/2014/main" id="{DAE758DF-13BD-0EA1-9766-C37DAB3ED9E5}"/>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23FE013-A27E-4F36-A6B6-AA8DCCD477CD}" type="slidenum">
              <a:rPr kumimoji="0" lang="en-MT" sz="180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MT" sz="180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pic>
        <p:nvPicPr>
          <p:cNvPr id="9" name="Picture 8">
            <a:extLst>
              <a:ext uri="{FF2B5EF4-FFF2-40B4-BE49-F238E27FC236}">
                <a16:creationId xmlns:a16="http://schemas.microsoft.com/office/drawing/2014/main" id="{04582937-710C-BBF0-7212-86F7C145B729}"/>
              </a:ext>
            </a:extLst>
          </p:cNvPr>
          <p:cNvPicPr>
            <a:picLocks noChangeAspect="1"/>
          </p:cNvPicPr>
          <p:nvPr/>
        </p:nvPicPr>
        <p:blipFill>
          <a:blip r:embed="rId4"/>
          <a:stretch>
            <a:fillRect/>
          </a:stretch>
        </p:blipFill>
        <p:spPr>
          <a:xfrm>
            <a:off x="1238052" y="3486408"/>
            <a:ext cx="2755104" cy="2182714"/>
          </a:xfrm>
          <a:prstGeom prst="rect">
            <a:avLst/>
          </a:prstGeom>
        </p:spPr>
      </p:pic>
      <p:pic>
        <p:nvPicPr>
          <p:cNvPr id="10" name="Picture 9">
            <a:extLst>
              <a:ext uri="{FF2B5EF4-FFF2-40B4-BE49-F238E27FC236}">
                <a16:creationId xmlns:a16="http://schemas.microsoft.com/office/drawing/2014/main" id="{43442BC5-C826-6C5B-6A8D-C3FB08FDB9F3}"/>
              </a:ext>
            </a:extLst>
          </p:cNvPr>
          <p:cNvPicPr>
            <a:picLocks noChangeAspect="1"/>
          </p:cNvPicPr>
          <p:nvPr/>
        </p:nvPicPr>
        <p:blipFill>
          <a:blip r:embed="rId5"/>
          <a:stretch>
            <a:fillRect/>
          </a:stretch>
        </p:blipFill>
        <p:spPr>
          <a:xfrm>
            <a:off x="1238052" y="1333924"/>
            <a:ext cx="2755104" cy="1831126"/>
          </a:xfrm>
          <a:prstGeom prst="rect">
            <a:avLst/>
          </a:prstGeom>
        </p:spPr>
      </p:pic>
    </p:spTree>
    <p:extLst>
      <p:ext uri="{BB962C8B-B14F-4D97-AF65-F5344CB8AC3E}">
        <p14:creationId xmlns:p14="http://schemas.microsoft.com/office/powerpoint/2010/main" val="3505582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8A97-E582-F215-1E24-019263E5E881}"/>
              </a:ext>
            </a:extLst>
          </p:cNvPr>
          <p:cNvSpPr>
            <a:spLocks noGrp="1"/>
          </p:cNvSpPr>
          <p:nvPr>
            <p:ph type="title"/>
          </p:nvPr>
        </p:nvSpPr>
        <p:spPr>
          <a:xfrm>
            <a:off x="1141413" y="392111"/>
            <a:ext cx="5573712" cy="1478570"/>
          </a:xfrm>
        </p:spPr>
        <p:txBody>
          <a:bodyPr/>
          <a:lstStyle/>
          <a:p>
            <a:pPr algn="ctr"/>
            <a:r>
              <a:rPr lang="en-GB" b="1" i="0" dirty="0">
                <a:effectLst/>
                <a:latin typeface="Söhne"/>
              </a:rPr>
              <a:t>Achieved Results</a:t>
            </a:r>
            <a:endParaRPr lang="en-MT" dirty="0"/>
          </a:p>
        </p:txBody>
      </p:sp>
      <p:sp>
        <p:nvSpPr>
          <p:cNvPr id="3" name="Content Placeholder 2">
            <a:extLst>
              <a:ext uri="{FF2B5EF4-FFF2-40B4-BE49-F238E27FC236}">
                <a16:creationId xmlns:a16="http://schemas.microsoft.com/office/drawing/2014/main" id="{7C1CE627-462A-7B7C-4DAF-7BF5C19DA1DE}"/>
              </a:ext>
            </a:extLst>
          </p:cNvPr>
          <p:cNvSpPr>
            <a:spLocks noGrp="1"/>
          </p:cNvSpPr>
          <p:nvPr>
            <p:ph idx="1"/>
          </p:nvPr>
        </p:nvSpPr>
        <p:spPr>
          <a:xfrm>
            <a:off x="1141413" y="1870681"/>
            <a:ext cx="5573712" cy="4360864"/>
          </a:xfrm>
        </p:spPr>
        <p:txBody>
          <a:bodyPr>
            <a:normAutofit fontScale="92500"/>
          </a:bodyPr>
          <a:lstStyle/>
          <a:p>
            <a:pPr marL="0" indent="0">
              <a:buNone/>
            </a:pPr>
            <a:r>
              <a:rPr lang="en-GB" dirty="0"/>
              <a:t>The project's potential has been shown by </a:t>
            </a:r>
          </a:p>
          <a:p>
            <a:pPr marL="0" indent="0">
              <a:buNone/>
            </a:pPr>
            <a:endParaRPr lang="en-GB" sz="200" dirty="0"/>
          </a:p>
          <a:p>
            <a:pPr lvl="1"/>
            <a:r>
              <a:rPr lang="en-GB" sz="2400" dirty="0"/>
              <a:t>The tracking of the robotic arm, </a:t>
            </a:r>
          </a:p>
          <a:p>
            <a:pPr lvl="1"/>
            <a:r>
              <a:rPr lang="en-GB" sz="2400" dirty="0"/>
              <a:t>Extraction of pose data from markers, </a:t>
            </a:r>
          </a:p>
          <a:p>
            <a:pPr lvl="1"/>
            <a:r>
              <a:rPr lang="en-GB" sz="2400" dirty="0"/>
              <a:t>WebSocket Pipeline &amp; MATLAB Interface.</a:t>
            </a:r>
          </a:p>
          <a:p>
            <a:pPr lvl="1"/>
            <a:r>
              <a:rPr lang="en-GB" sz="2400" dirty="0"/>
              <a:t>Live Virtual Prototype</a:t>
            </a:r>
          </a:p>
          <a:p>
            <a:pPr marL="457200" lvl="1" indent="0">
              <a:buNone/>
            </a:pPr>
            <a:endParaRPr lang="en-GB" sz="2400" dirty="0"/>
          </a:p>
          <a:p>
            <a:pPr marL="0" indent="0">
              <a:buNone/>
            </a:pPr>
            <a:r>
              <a:rPr lang="en-GB" dirty="0"/>
              <a:t>Promising advancements lays foundation for future developments in robotics and computer vision, improving automation.</a:t>
            </a:r>
          </a:p>
          <a:p>
            <a:pPr marL="0" indent="0">
              <a:buNone/>
            </a:pPr>
            <a:endParaRPr lang="en-GB" sz="2000" dirty="0"/>
          </a:p>
          <a:p>
            <a:pPr lvl="1"/>
            <a:endParaRPr lang="en-GB" sz="2400" dirty="0"/>
          </a:p>
          <a:p>
            <a:pPr marL="457200" lvl="1" indent="0">
              <a:buNone/>
            </a:pPr>
            <a:endParaRPr lang="en-GB" sz="2400" dirty="0"/>
          </a:p>
        </p:txBody>
      </p:sp>
      <p:sp>
        <p:nvSpPr>
          <p:cNvPr id="9" name="Round Diagonal Corner Rectangle 8">
            <a:extLst>
              <a:ext uri="{FF2B5EF4-FFF2-40B4-BE49-F238E27FC236}">
                <a16:creationId xmlns:a16="http://schemas.microsoft.com/office/drawing/2014/main" id="{31D559F5-446E-C943-CA18-10C636EA8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19997" y="618518"/>
            <a:ext cx="3425200" cy="5172683"/>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Slide Number Placeholder 1">
            <a:extLst>
              <a:ext uri="{FF2B5EF4-FFF2-40B4-BE49-F238E27FC236}">
                <a16:creationId xmlns:a16="http://schemas.microsoft.com/office/drawing/2014/main" id="{1B01A07A-EC85-C1A3-F088-33A4F76A42C6}"/>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23FE013-A27E-4F36-A6B6-AA8DCCD477CD}" type="slidenum">
              <a:rPr kumimoji="0" lang="en-MT" sz="180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MT" sz="180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pic>
        <p:nvPicPr>
          <p:cNvPr id="4" name="Picture 3" descr="A screenshot of a machine&#10;&#10;Description automatically generated">
            <a:extLst>
              <a:ext uri="{FF2B5EF4-FFF2-40B4-BE49-F238E27FC236}">
                <a16:creationId xmlns:a16="http://schemas.microsoft.com/office/drawing/2014/main" id="{2E7630ED-C6C0-315F-673C-EE10FDCA444F}"/>
              </a:ext>
            </a:extLst>
          </p:cNvPr>
          <p:cNvPicPr>
            <a:picLocks noChangeAspect="1"/>
          </p:cNvPicPr>
          <p:nvPr/>
        </p:nvPicPr>
        <p:blipFill>
          <a:blip r:embed="rId3"/>
          <a:stretch>
            <a:fillRect/>
          </a:stretch>
        </p:blipFill>
        <p:spPr>
          <a:xfrm>
            <a:off x="7889963" y="897815"/>
            <a:ext cx="2885267" cy="4614088"/>
          </a:xfrm>
          <a:prstGeom prst="rect">
            <a:avLst/>
          </a:prstGeom>
          <a:ln>
            <a:solidFill>
              <a:schemeClr val="tx1"/>
            </a:solidFill>
          </a:ln>
        </p:spPr>
      </p:pic>
    </p:spTree>
    <p:extLst>
      <p:ext uri="{BB962C8B-B14F-4D97-AF65-F5344CB8AC3E}">
        <p14:creationId xmlns:p14="http://schemas.microsoft.com/office/powerpoint/2010/main" val="324110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36FE-1AF3-EFA2-E198-86A6763E0A45}"/>
              </a:ext>
            </a:extLst>
          </p:cNvPr>
          <p:cNvSpPr>
            <a:spLocks noGrp="1"/>
          </p:cNvSpPr>
          <p:nvPr>
            <p:ph type="title"/>
          </p:nvPr>
        </p:nvSpPr>
        <p:spPr>
          <a:xfrm>
            <a:off x="5128643" y="618518"/>
            <a:ext cx="6188402" cy="1478570"/>
          </a:xfrm>
        </p:spPr>
        <p:txBody>
          <a:bodyPr>
            <a:normAutofit/>
          </a:bodyPr>
          <a:lstStyle/>
          <a:p>
            <a:pPr algn="ctr"/>
            <a:r>
              <a:rPr lang="en-GB" b="1" i="0" dirty="0">
                <a:effectLst/>
                <a:latin typeface="Söhne"/>
              </a:rPr>
              <a:t>Improvements</a:t>
            </a:r>
            <a:endParaRPr lang="en-MT" b="1" dirty="0">
              <a:latin typeface="Söhne"/>
            </a:endParaRPr>
          </a:p>
        </p:txBody>
      </p:sp>
      <p:sp>
        <p:nvSpPr>
          <p:cNvPr id="12"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Slide Number Placeholder 1">
            <a:extLst>
              <a:ext uri="{FF2B5EF4-FFF2-40B4-BE49-F238E27FC236}">
                <a16:creationId xmlns:a16="http://schemas.microsoft.com/office/drawing/2014/main" id="{DAE758DF-13BD-0EA1-9766-C37DAB3ED9E5}"/>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23FE013-A27E-4F36-A6B6-AA8DCCD477CD}" type="slidenum">
              <a:rPr kumimoji="0" lang="en-MT" sz="180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MT" sz="180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A95CA1E9-A144-6F3E-1EB4-865F5A247454}"/>
              </a:ext>
            </a:extLst>
          </p:cNvPr>
          <p:cNvSpPr>
            <a:spLocks noGrp="1"/>
          </p:cNvSpPr>
          <p:nvPr>
            <p:ph idx="1"/>
          </p:nvPr>
        </p:nvSpPr>
        <p:spPr>
          <a:xfrm>
            <a:off x="5128643" y="2249487"/>
            <a:ext cx="6188402" cy="3541714"/>
          </a:xfrm>
        </p:spPr>
        <p:txBody>
          <a:bodyPr>
            <a:normAutofit fontScale="77500" lnSpcReduction="20000"/>
          </a:bodyPr>
          <a:lstStyle/>
          <a:p>
            <a:pPr marL="0" indent="0">
              <a:buNone/>
            </a:pPr>
            <a:r>
              <a:rPr lang="en-GB" sz="2400" dirty="0"/>
              <a:t>Diversified datasets environments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GB" sz="2700" b="0" i="0" u="none" strike="noStrike" kern="1200" cap="none" spc="0" normalizeH="0" baseline="0" noProof="0" dirty="0">
                <a:ln>
                  <a:noFill/>
                </a:ln>
                <a:solidFill>
                  <a:prstClr val="white"/>
                </a:solidFill>
                <a:effectLst/>
                <a:uLnTx/>
                <a:uFillTx/>
                <a:latin typeface="Tw Cen MT" panose="020B0602020104020603"/>
                <a:ea typeface="+mn-ea"/>
                <a:cs typeface="+mn-cs"/>
              </a:rPr>
              <a:t>Enhances</a:t>
            </a:r>
            <a:r>
              <a:rPr lang="en-GB" sz="2400" dirty="0"/>
              <a:t> model robustness and accuracy.</a:t>
            </a:r>
          </a:p>
          <a:p>
            <a:pPr marL="0" indent="0">
              <a:buNone/>
            </a:pPr>
            <a:r>
              <a:rPr lang="en-GB" sz="2400" dirty="0"/>
              <a:t>Refinement need for improved angle detection </a:t>
            </a:r>
          </a:p>
          <a:p>
            <a:pPr lvl="1"/>
            <a:r>
              <a:rPr lang="en-GB" sz="2400" dirty="0"/>
              <a:t>Lighting optimization crucial for maintaining marker visibility. </a:t>
            </a:r>
          </a:p>
          <a:p>
            <a:pPr lvl="1"/>
            <a:r>
              <a:rPr lang="en-GB" sz="2400" dirty="0"/>
              <a:t>ArUco marker configurations regulation of sizes &amp; arrangements for improved detection.</a:t>
            </a:r>
          </a:p>
          <a:p>
            <a:pPr lvl="1"/>
            <a:r>
              <a:rPr lang="en-GB" sz="2400" dirty="0"/>
              <a:t>Advanced technologies exploration of advanced cameras and image processing techniques.</a:t>
            </a:r>
            <a:br>
              <a:rPr lang="en-GB" sz="2400" dirty="0"/>
            </a:br>
            <a:endParaRPr lang="en-GB" sz="2400" dirty="0"/>
          </a:p>
          <a:p>
            <a:pPr lvl="1"/>
            <a:endParaRPr lang="en-MT" sz="2400" dirty="0"/>
          </a:p>
        </p:txBody>
      </p:sp>
      <p:pic>
        <p:nvPicPr>
          <p:cNvPr id="7170" name="Picture 2">
            <a:extLst>
              <a:ext uri="{FF2B5EF4-FFF2-40B4-BE49-F238E27FC236}">
                <a16:creationId xmlns:a16="http://schemas.microsoft.com/office/drawing/2014/main" id="{EDABCAEB-F292-FC47-EC89-59455F50C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178" y="2213197"/>
            <a:ext cx="3634230" cy="242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863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A203-A782-7EF6-D464-5125CD98AF0A}"/>
              </a:ext>
            </a:extLst>
          </p:cNvPr>
          <p:cNvSpPr>
            <a:spLocks noGrp="1"/>
          </p:cNvSpPr>
          <p:nvPr>
            <p:ph type="title"/>
          </p:nvPr>
        </p:nvSpPr>
        <p:spPr>
          <a:xfrm>
            <a:off x="1141412" y="2689715"/>
            <a:ext cx="9905998" cy="1478570"/>
          </a:xfrm>
        </p:spPr>
        <p:txBody>
          <a:bodyPr>
            <a:normAutofit fontScale="90000"/>
          </a:bodyPr>
          <a:lstStyle/>
          <a:p>
            <a:pPr algn="ctr"/>
            <a:r>
              <a:rPr lang="en-GB" dirty="0"/>
              <a:t>THE END</a:t>
            </a:r>
            <a:br>
              <a:rPr lang="en-GB" dirty="0"/>
            </a:br>
            <a:br>
              <a:rPr lang="en-GB" dirty="0"/>
            </a:br>
            <a:r>
              <a:rPr lang="en-GB" dirty="0"/>
              <a:t>Thank you for your attention</a:t>
            </a:r>
          </a:p>
        </p:txBody>
      </p:sp>
      <p:sp>
        <p:nvSpPr>
          <p:cNvPr id="7" name="Slide Number Placeholder 1">
            <a:extLst>
              <a:ext uri="{FF2B5EF4-FFF2-40B4-BE49-F238E27FC236}">
                <a16:creationId xmlns:a16="http://schemas.microsoft.com/office/drawing/2014/main" id="{01E11174-2D5E-8948-4D06-BAE4BA4A55B0}"/>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23FE013-A27E-4F36-A6B6-AA8DCCD477CD}" type="slidenum">
              <a:rPr lang="en-MT" sz="1800" smtClean="0"/>
              <a:pPr/>
              <a:t>17</a:t>
            </a:fld>
            <a:endParaRPr lang="en-MT" sz="1800" dirty="0"/>
          </a:p>
        </p:txBody>
      </p:sp>
    </p:spTree>
    <p:extLst>
      <p:ext uri="{BB962C8B-B14F-4D97-AF65-F5344CB8AC3E}">
        <p14:creationId xmlns:p14="http://schemas.microsoft.com/office/powerpoint/2010/main" val="17158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5104C374-D5DF-FA35-26D8-150CAE34F6A2}"/>
              </a:ext>
            </a:extLst>
          </p:cNvPr>
          <p:cNvGraphicFramePr>
            <a:graphicFrameLocks/>
          </p:cNvGraphicFramePr>
          <p:nvPr>
            <p:extLst>
              <p:ext uri="{D42A27DB-BD31-4B8C-83A1-F6EECF244321}">
                <p14:modId xmlns:p14="http://schemas.microsoft.com/office/powerpoint/2010/main" val="745629935"/>
              </p:ext>
            </p:extLst>
          </p:nvPr>
        </p:nvGraphicFramePr>
        <p:xfrm>
          <a:off x="6096000" y="3962400"/>
          <a:ext cx="4819653"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A742379E-E940-FBAD-C693-FDD5DE402D7A}"/>
              </a:ext>
            </a:extLst>
          </p:cNvPr>
          <p:cNvGraphicFramePr>
            <a:graphicFrameLocks/>
          </p:cNvGraphicFramePr>
          <p:nvPr>
            <p:extLst>
              <p:ext uri="{D42A27DB-BD31-4B8C-83A1-F6EECF244321}">
                <p14:modId xmlns:p14="http://schemas.microsoft.com/office/powerpoint/2010/main" val="3685458526"/>
              </p:ext>
            </p:extLst>
          </p:nvPr>
        </p:nvGraphicFramePr>
        <p:xfrm>
          <a:off x="630891" y="3962400"/>
          <a:ext cx="4819653"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Table 11">
            <a:extLst>
              <a:ext uri="{FF2B5EF4-FFF2-40B4-BE49-F238E27FC236}">
                <a16:creationId xmlns:a16="http://schemas.microsoft.com/office/drawing/2014/main" id="{F2D157B7-B359-B9EA-8C2A-4CC43EE60300}"/>
              </a:ext>
            </a:extLst>
          </p:cNvPr>
          <p:cNvGraphicFramePr>
            <a:graphicFrameLocks noGrp="1"/>
          </p:cNvGraphicFramePr>
          <p:nvPr>
            <p:extLst>
              <p:ext uri="{D42A27DB-BD31-4B8C-83A1-F6EECF244321}">
                <p14:modId xmlns:p14="http://schemas.microsoft.com/office/powerpoint/2010/main" val="275756202"/>
              </p:ext>
            </p:extLst>
          </p:nvPr>
        </p:nvGraphicFramePr>
        <p:xfrm>
          <a:off x="630891" y="1872322"/>
          <a:ext cx="10284761" cy="1992447"/>
        </p:xfrm>
        <a:graphic>
          <a:graphicData uri="http://schemas.openxmlformats.org/drawingml/2006/table">
            <a:tbl>
              <a:tblPr>
                <a:tableStyleId>{5C22544A-7EE6-4342-B048-85BDC9FD1C3A}</a:tableStyleId>
              </a:tblPr>
              <a:tblGrid>
                <a:gridCol w="987471">
                  <a:extLst>
                    <a:ext uri="{9D8B030D-6E8A-4147-A177-3AD203B41FA5}">
                      <a16:colId xmlns:a16="http://schemas.microsoft.com/office/drawing/2014/main" val="947150554"/>
                    </a:ext>
                  </a:extLst>
                </a:gridCol>
                <a:gridCol w="987471">
                  <a:extLst>
                    <a:ext uri="{9D8B030D-6E8A-4147-A177-3AD203B41FA5}">
                      <a16:colId xmlns:a16="http://schemas.microsoft.com/office/drawing/2014/main" val="2957493277"/>
                    </a:ext>
                  </a:extLst>
                </a:gridCol>
                <a:gridCol w="1338943">
                  <a:extLst>
                    <a:ext uri="{9D8B030D-6E8A-4147-A177-3AD203B41FA5}">
                      <a16:colId xmlns:a16="http://schemas.microsoft.com/office/drawing/2014/main" val="2044376269"/>
                    </a:ext>
                  </a:extLst>
                </a:gridCol>
                <a:gridCol w="987471">
                  <a:extLst>
                    <a:ext uri="{9D8B030D-6E8A-4147-A177-3AD203B41FA5}">
                      <a16:colId xmlns:a16="http://schemas.microsoft.com/office/drawing/2014/main" val="2785922907"/>
                    </a:ext>
                  </a:extLst>
                </a:gridCol>
                <a:gridCol w="987471">
                  <a:extLst>
                    <a:ext uri="{9D8B030D-6E8A-4147-A177-3AD203B41FA5}">
                      <a16:colId xmlns:a16="http://schemas.microsoft.com/office/drawing/2014/main" val="2567565320"/>
                    </a:ext>
                  </a:extLst>
                </a:gridCol>
                <a:gridCol w="987471">
                  <a:extLst>
                    <a:ext uri="{9D8B030D-6E8A-4147-A177-3AD203B41FA5}">
                      <a16:colId xmlns:a16="http://schemas.microsoft.com/office/drawing/2014/main" val="1490911882"/>
                    </a:ext>
                  </a:extLst>
                </a:gridCol>
                <a:gridCol w="987471">
                  <a:extLst>
                    <a:ext uri="{9D8B030D-6E8A-4147-A177-3AD203B41FA5}">
                      <a16:colId xmlns:a16="http://schemas.microsoft.com/office/drawing/2014/main" val="400252011"/>
                    </a:ext>
                  </a:extLst>
                </a:gridCol>
                <a:gridCol w="987471">
                  <a:extLst>
                    <a:ext uri="{9D8B030D-6E8A-4147-A177-3AD203B41FA5}">
                      <a16:colId xmlns:a16="http://schemas.microsoft.com/office/drawing/2014/main" val="4055944863"/>
                    </a:ext>
                  </a:extLst>
                </a:gridCol>
                <a:gridCol w="987471">
                  <a:extLst>
                    <a:ext uri="{9D8B030D-6E8A-4147-A177-3AD203B41FA5}">
                      <a16:colId xmlns:a16="http://schemas.microsoft.com/office/drawing/2014/main" val="2045415773"/>
                    </a:ext>
                  </a:extLst>
                </a:gridCol>
                <a:gridCol w="1046050">
                  <a:extLst>
                    <a:ext uri="{9D8B030D-6E8A-4147-A177-3AD203B41FA5}">
                      <a16:colId xmlns:a16="http://schemas.microsoft.com/office/drawing/2014/main" val="4116699969"/>
                    </a:ext>
                  </a:extLst>
                </a:gridCol>
              </a:tblGrid>
              <a:tr h="177052">
                <a:tc gridSpan="10">
                  <a:txBody>
                    <a:bodyPr/>
                    <a:lstStyle/>
                    <a:p>
                      <a:pPr algn="ctr" fontAlgn="ctr"/>
                      <a:r>
                        <a:rPr lang="en-GB" sz="1400" u="none" strike="noStrike" dirty="0">
                          <a:effectLst/>
                        </a:rPr>
                        <a:t>Elbow (Average)</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896138345"/>
                  </a:ext>
                </a:extLst>
              </a:tr>
              <a:tr h="177052">
                <a:tc>
                  <a:txBody>
                    <a:bodyPr/>
                    <a:lstStyle/>
                    <a:p>
                      <a:pPr algn="ctr" fontAlgn="ctr"/>
                      <a:r>
                        <a:rPr lang="en-GB" sz="1400" u="none" strike="noStrike" dirty="0">
                          <a:effectLst/>
                        </a:rPr>
                        <a:t>Sensor</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-44.90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22.90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8.00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0.00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3.30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0.20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12.10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30.10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48.00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extLst>
                  <a:ext uri="{0D108BD9-81ED-4DB2-BD59-A6C34878D82A}">
                    <a16:rowId xmlns:a16="http://schemas.microsoft.com/office/drawing/2014/main" val="1456495783"/>
                  </a:ext>
                </a:extLst>
              </a:tr>
              <a:tr h="177052">
                <a:tc>
                  <a:txBody>
                    <a:bodyPr/>
                    <a:lstStyle/>
                    <a:p>
                      <a:pPr algn="ctr" fontAlgn="ctr"/>
                      <a:r>
                        <a:rPr lang="en-GB" sz="1400" u="none" strike="noStrike" dirty="0">
                          <a:effectLst/>
                        </a:rPr>
                        <a:t>Protractor</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-91.40</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21.60</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a:effectLst/>
                        </a:rPr>
                        <a:t>45.70</a:t>
                      </a:r>
                      <a:endParaRPr lang="en-GB" sz="1400" b="0" i="0" u="none" strike="noStrike">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68.50</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1.70</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65.60</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44.40</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16.60</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91.80</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extLst>
                  <a:ext uri="{0D108BD9-81ED-4DB2-BD59-A6C34878D82A}">
                    <a16:rowId xmlns:a16="http://schemas.microsoft.com/office/drawing/2014/main" val="2005630625"/>
                  </a:ext>
                </a:extLst>
              </a:tr>
              <a:tr h="177052">
                <a:tc>
                  <a:txBody>
                    <a:bodyPr/>
                    <a:lstStyle/>
                    <a:p>
                      <a:pPr algn="ctr" fontAlgn="ctr"/>
                      <a:r>
                        <a:rPr lang="en-GB" sz="1400" u="none" strike="noStrike" dirty="0">
                          <a:effectLst/>
                        </a:rPr>
                        <a:t>Encoder</a:t>
                      </a:r>
                      <a:endParaRPr lang="en-GB" sz="1400" b="0" i="0" u="none" strike="noStrike" dirty="0">
                        <a:solidFill>
                          <a:srgbClr val="000000"/>
                        </a:solidFill>
                        <a:effectLst/>
                        <a:latin typeface="Calibri" panose="020F0502020204030204" pitchFamily="34" charset="0"/>
                      </a:endParaRPr>
                    </a:p>
                  </a:txBody>
                  <a:tcPr marL="8023" marR="8023" marT="8023" marB="0" anchor="ctr">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-90</a:t>
                      </a:r>
                      <a:endParaRPr lang="en-GB" sz="1400" b="0" i="0" u="none" strike="noStrike" dirty="0">
                        <a:solidFill>
                          <a:srgbClr val="000000"/>
                        </a:solidFill>
                        <a:effectLst/>
                        <a:latin typeface="Calibri" panose="020F0502020204030204" pitchFamily="34" charset="0"/>
                      </a:endParaRPr>
                    </a:p>
                  </a:txBody>
                  <a:tcPr marL="8023" marR="8023" marT="8023" marB="0" anchor="ctr">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-67.5</a:t>
                      </a:r>
                      <a:endParaRPr lang="en-GB" sz="1400" b="0" i="0" u="none" strike="noStrike" dirty="0">
                        <a:solidFill>
                          <a:srgbClr val="000000"/>
                        </a:solidFill>
                        <a:effectLst/>
                        <a:latin typeface="Calibri" panose="020F0502020204030204" pitchFamily="34" charset="0"/>
                      </a:endParaRPr>
                    </a:p>
                  </a:txBody>
                  <a:tcPr marL="8023" marR="8023" marT="8023" marB="0" anchor="ctr">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-45</a:t>
                      </a:r>
                      <a:endParaRPr lang="en-GB" sz="1400" b="0" i="0" u="none" strike="noStrike" dirty="0">
                        <a:solidFill>
                          <a:srgbClr val="000000"/>
                        </a:solidFill>
                        <a:effectLst/>
                        <a:latin typeface="Calibri" panose="020F0502020204030204" pitchFamily="34" charset="0"/>
                      </a:endParaRPr>
                    </a:p>
                  </a:txBody>
                  <a:tcPr marL="8023" marR="8023" marT="8023" marB="0" anchor="ctr">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-22.5</a:t>
                      </a:r>
                      <a:endParaRPr lang="en-GB" sz="1400" b="0" i="0" u="none" strike="noStrike" dirty="0">
                        <a:solidFill>
                          <a:srgbClr val="000000"/>
                        </a:solidFill>
                        <a:effectLst/>
                        <a:latin typeface="Calibri" panose="020F0502020204030204" pitchFamily="34" charset="0"/>
                      </a:endParaRPr>
                    </a:p>
                  </a:txBody>
                  <a:tcPr marL="8023" marR="8023" marT="8023" marB="0" anchor="ctr">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0</a:t>
                      </a:r>
                      <a:endParaRPr lang="en-GB" sz="1400" b="0" i="0" u="none" strike="noStrike" dirty="0">
                        <a:solidFill>
                          <a:srgbClr val="000000"/>
                        </a:solidFill>
                        <a:effectLst/>
                        <a:latin typeface="Calibri" panose="020F0502020204030204" pitchFamily="34" charset="0"/>
                      </a:endParaRPr>
                    </a:p>
                  </a:txBody>
                  <a:tcPr marL="8023" marR="8023" marT="8023" marB="0" anchor="ctr">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22.5</a:t>
                      </a:r>
                      <a:endParaRPr lang="en-GB" sz="1400" b="0" i="0" u="none" strike="noStrike" dirty="0">
                        <a:solidFill>
                          <a:srgbClr val="000000"/>
                        </a:solidFill>
                        <a:effectLst/>
                        <a:latin typeface="Calibri" panose="020F0502020204030204" pitchFamily="34" charset="0"/>
                      </a:endParaRPr>
                    </a:p>
                  </a:txBody>
                  <a:tcPr marL="8023" marR="8023" marT="8023" marB="0" anchor="ctr">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45</a:t>
                      </a:r>
                      <a:endParaRPr lang="en-GB" sz="1400" b="0" i="0" u="none" strike="noStrike" dirty="0">
                        <a:solidFill>
                          <a:srgbClr val="000000"/>
                        </a:solidFill>
                        <a:effectLst/>
                        <a:latin typeface="Calibri" panose="020F0502020204030204" pitchFamily="34" charset="0"/>
                      </a:endParaRPr>
                    </a:p>
                  </a:txBody>
                  <a:tcPr marL="8023" marR="8023" marT="8023" marB="0" anchor="ctr">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67.5</a:t>
                      </a:r>
                      <a:endParaRPr lang="en-GB" sz="1400" b="0" i="0" u="none" strike="noStrike" dirty="0">
                        <a:solidFill>
                          <a:srgbClr val="000000"/>
                        </a:solidFill>
                        <a:effectLst/>
                        <a:latin typeface="Calibri" panose="020F0502020204030204" pitchFamily="34" charset="0"/>
                      </a:endParaRPr>
                    </a:p>
                  </a:txBody>
                  <a:tcPr marL="8023" marR="8023" marT="8023" marB="0" anchor="ctr">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90</a:t>
                      </a:r>
                      <a:endParaRPr lang="en-GB" sz="1400" b="0" i="0" u="none" strike="noStrike" dirty="0">
                        <a:solidFill>
                          <a:srgbClr val="000000"/>
                        </a:solidFill>
                        <a:effectLst/>
                        <a:latin typeface="Calibri" panose="020F0502020204030204" pitchFamily="34" charset="0"/>
                      </a:endParaRPr>
                    </a:p>
                  </a:txBody>
                  <a:tcPr marL="8023" marR="8023" marT="8023" marB="0" anchor="ctr">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726263980"/>
                  </a:ext>
                </a:extLst>
              </a:tr>
              <a:tr h="177052">
                <a:tc gridSpan="10">
                  <a:txBody>
                    <a:bodyPr/>
                    <a:lstStyle/>
                    <a:p>
                      <a:pPr algn="ctr" fontAlgn="ctr"/>
                      <a:endParaRPr lang="en-GB" sz="1400" b="0" i="0" u="none" strike="noStrike" dirty="0">
                        <a:solidFill>
                          <a:srgbClr val="000000"/>
                        </a:solidFill>
                        <a:effectLst/>
                        <a:latin typeface="Calibri" panose="020F0502020204030204" pitchFamily="34" charset="0"/>
                      </a:endParaRPr>
                    </a:p>
                  </a:txBody>
                  <a:tcPr marL="8023" marR="8023" marT="8023"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fontAlgn="ctr"/>
                      <a:endParaRPr lang="en-GB" sz="1300" b="0" i="0" u="none" strike="noStrike" dirty="0">
                        <a:solidFill>
                          <a:srgbClr val="000000"/>
                        </a:solidFill>
                        <a:effectLst/>
                        <a:latin typeface="Calibri" panose="020F0502020204030204" pitchFamily="34" charset="0"/>
                      </a:endParaRPr>
                    </a:p>
                  </a:txBody>
                  <a:tcPr marL="8023" marR="8023" marT="8023" marB="0" anchor="ctr"/>
                </a:tc>
                <a:tc hMerge="1">
                  <a:txBody>
                    <a:bodyPr/>
                    <a:lstStyle/>
                    <a:p>
                      <a:pPr algn="ctr" fontAlgn="ctr"/>
                      <a:endParaRPr lang="en-GB" sz="1300" b="0" i="0" u="none" strike="noStrike" dirty="0">
                        <a:solidFill>
                          <a:srgbClr val="000000"/>
                        </a:solidFill>
                        <a:effectLst/>
                        <a:latin typeface="Calibri" panose="020F0502020204030204" pitchFamily="34" charset="0"/>
                      </a:endParaRPr>
                    </a:p>
                  </a:txBody>
                  <a:tcPr marL="8023" marR="8023" marT="8023" marB="0" anchor="ctr"/>
                </a:tc>
                <a:tc hMerge="1">
                  <a:txBody>
                    <a:bodyPr/>
                    <a:lstStyle/>
                    <a:p>
                      <a:pPr algn="ctr" fontAlgn="ctr"/>
                      <a:endParaRPr lang="en-GB" sz="1300" b="0" i="0" u="none" strike="noStrike" dirty="0">
                        <a:solidFill>
                          <a:srgbClr val="000000"/>
                        </a:solidFill>
                        <a:effectLst/>
                        <a:latin typeface="Calibri" panose="020F0502020204030204" pitchFamily="34" charset="0"/>
                      </a:endParaRPr>
                    </a:p>
                  </a:txBody>
                  <a:tcPr marL="8023" marR="8023" marT="8023" marB="0" anchor="ctr"/>
                </a:tc>
                <a:tc hMerge="1">
                  <a:txBody>
                    <a:bodyPr/>
                    <a:lstStyle/>
                    <a:p>
                      <a:pPr algn="ctr" fontAlgn="ctr"/>
                      <a:endParaRPr lang="en-GB" sz="1300" b="0" i="0" u="none" strike="noStrike" dirty="0">
                        <a:solidFill>
                          <a:srgbClr val="000000"/>
                        </a:solidFill>
                        <a:effectLst/>
                        <a:latin typeface="Calibri" panose="020F0502020204030204" pitchFamily="34" charset="0"/>
                      </a:endParaRPr>
                    </a:p>
                  </a:txBody>
                  <a:tcPr marL="8023" marR="8023" marT="8023" marB="0" anchor="ctr"/>
                </a:tc>
                <a:tc hMerge="1">
                  <a:txBody>
                    <a:bodyPr/>
                    <a:lstStyle/>
                    <a:p>
                      <a:pPr algn="ctr" fontAlgn="ctr"/>
                      <a:endParaRPr lang="en-GB" sz="1300" b="0" i="0" u="none" strike="noStrike" dirty="0">
                        <a:solidFill>
                          <a:srgbClr val="000000"/>
                        </a:solidFill>
                        <a:effectLst/>
                        <a:latin typeface="Calibri" panose="020F0502020204030204" pitchFamily="34" charset="0"/>
                      </a:endParaRPr>
                    </a:p>
                  </a:txBody>
                  <a:tcPr marL="8023" marR="8023" marT="8023" marB="0" anchor="ctr"/>
                </a:tc>
                <a:tc hMerge="1">
                  <a:txBody>
                    <a:bodyPr/>
                    <a:lstStyle/>
                    <a:p>
                      <a:pPr algn="ctr" fontAlgn="ctr"/>
                      <a:endParaRPr lang="en-GB" sz="1300" b="0" i="0" u="none" strike="noStrike" dirty="0">
                        <a:solidFill>
                          <a:srgbClr val="000000"/>
                        </a:solidFill>
                        <a:effectLst/>
                        <a:latin typeface="Calibri" panose="020F0502020204030204" pitchFamily="34" charset="0"/>
                      </a:endParaRPr>
                    </a:p>
                  </a:txBody>
                  <a:tcPr marL="8023" marR="8023" marT="8023" marB="0" anchor="ctr"/>
                </a:tc>
                <a:tc hMerge="1">
                  <a:txBody>
                    <a:bodyPr/>
                    <a:lstStyle/>
                    <a:p>
                      <a:pPr algn="ctr" fontAlgn="ctr"/>
                      <a:endParaRPr lang="en-GB" sz="1300" b="0" i="0" u="none" strike="noStrike" dirty="0">
                        <a:solidFill>
                          <a:srgbClr val="000000"/>
                        </a:solidFill>
                        <a:effectLst/>
                        <a:latin typeface="Calibri" panose="020F0502020204030204" pitchFamily="34" charset="0"/>
                      </a:endParaRPr>
                    </a:p>
                  </a:txBody>
                  <a:tcPr marL="8023" marR="8023" marT="8023" marB="0" anchor="ctr"/>
                </a:tc>
                <a:tc hMerge="1">
                  <a:txBody>
                    <a:bodyPr/>
                    <a:lstStyle/>
                    <a:p>
                      <a:pPr algn="ctr" fontAlgn="ctr"/>
                      <a:endParaRPr lang="en-GB" sz="1300" b="0" i="0" u="none" strike="noStrike">
                        <a:solidFill>
                          <a:srgbClr val="000000"/>
                        </a:solidFill>
                        <a:effectLst/>
                        <a:latin typeface="Calibri" panose="020F0502020204030204" pitchFamily="34" charset="0"/>
                      </a:endParaRPr>
                    </a:p>
                  </a:txBody>
                  <a:tcPr marL="8023" marR="8023" marT="8023" marB="0" anchor="ctr"/>
                </a:tc>
                <a:tc hMerge="1">
                  <a:txBody>
                    <a:bodyPr/>
                    <a:lstStyle/>
                    <a:p>
                      <a:pPr algn="ctr" fontAlgn="ctr"/>
                      <a:endParaRPr lang="en-GB" sz="1300" b="0" i="0" u="none" strike="noStrike" dirty="0">
                        <a:solidFill>
                          <a:srgbClr val="000000"/>
                        </a:solidFill>
                        <a:effectLst/>
                        <a:latin typeface="Calibri" panose="020F0502020204030204" pitchFamily="34" charset="0"/>
                      </a:endParaRPr>
                    </a:p>
                  </a:txBody>
                  <a:tcPr marL="8023" marR="8023" marT="8023" marB="0" anchor="ctr"/>
                </a:tc>
                <a:extLst>
                  <a:ext uri="{0D108BD9-81ED-4DB2-BD59-A6C34878D82A}">
                    <a16:rowId xmlns:a16="http://schemas.microsoft.com/office/drawing/2014/main" val="3211146351"/>
                  </a:ext>
                </a:extLst>
              </a:tr>
              <a:tr h="177052">
                <a:tc gridSpan="10">
                  <a:txBody>
                    <a:bodyPr/>
                    <a:lstStyle/>
                    <a:p>
                      <a:pPr algn="ctr" fontAlgn="ctr"/>
                      <a:r>
                        <a:rPr lang="en-GB" sz="1400" u="none" strike="noStrike" dirty="0">
                          <a:effectLst/>
                        </a:rPr>
                        <a:t>Elbow (Standard Deviation P)</a:t>
                      </a:r>
                      <a:endParaRPr lang="en-GB" sz="1400" b="0" i="0" u="none" strike="noStrike" dirty="0">
                        <a:solidFill>
                          <a:srgbClr val="000000"/>
                        </a:solidFill>
                        <a:effectLst/>
                        <a:latin typeface="Calibri" panose="020F0502020204030204" pitchFamily="34" charset="0"/>
                      </a:endParaRPr>
                    </a:p>
                  </a:txBody>
                  <a:tcPr marL="8023" marR="8023" marT="8023" marB="0" anchor="ctr">
                    <a:lnT w="12700" cmpd="sng">
                      <a:noFill/>
                    </a:lnT>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84766164"/>
                  </a:ext>
                </a:extLst>
              </a:tr>
              <a:tr h="177052">
                <a:tc>
                  <a:txBody>
                    <a:bodyPr/>
                    <a:lstStyle/>
                    <a:p>
                      <a:pPr algn="ctr" fontAlgn="ctr"/>
                      <a:r>
                        <a:rPr lang="en-GB" sz="1400" u="none" strike="noStrike" dirty="0">
                          <a:effectLst/>
                        </a:rPr>
                        <a:t>Sensor</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0.70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0.54</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0.89</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a:effectLst/>
                        </a:rPr>
                        <a:t>0.63</a:t>
                      </a:r>
                      <a:endParaRPr lang="en-GB" sz="1400" b="0" i="0" u="none" strike="noStrike">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0.78</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0.75</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0.70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0.70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tc>
                  <a:txBody>
                    <a:bodyPr/>
                    <a:lstStyle/>
                    <a:p>
                      <a:pPr algn="ctr" fontAlgn="ctr"/>
                      <a:r>
                        <a:rPr lang="en-GB" sz="1400" u="none" strike="noStrike" dirty="0">
                          <a:effectLst/>
                        </a:rPr>
                        <a:t>0.89</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1"/>
                    </a:solidFill>
                  </a:tcPr>
                </a:tc>
                <a:extLst>
                  <a:ext uri="{0D108BD9-81ED-4DB2-BD59-A6C34878D82A}">
                    <a16:rowId xmlns:a16="http://schemas.microsoft.com/office/drawing/2014/main" val="281476588"/>
                  </a:ext>
                </a:extLst>
              </a:tr>
              <a:tr h="177052">
                <a:tc>
                  <a:txBody>
                    <a:bodyPr/>
                    <a:lstStyle/>
                    <a:p>
                      <a:pPr algn="ctr" fontAlgn="ctr"/>
                      <a:r>
                        <a:rPr lang="en-GB" sz="1400" u="none" strike="noStrike" dirty="0">
                          <a:effectLst/>
                        </a:rPr>
                        <a:t>Protractor</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0.49</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0.49</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0.46</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0.50</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0.46</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0.49</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0.49</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0.49</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tc>
                  <a:txBody>
                    <a:bodyPr/>
                    <a:lstStyle/>
                    <a:p>
                      <a:pPr algn="ctr" fontAlgn="ctr"/>
                      <a:r>
                        <a:rPr lang="en-GB" sz="1400" u="none" strike="noStrike" dirty="0">
                          <a:effectLst/>
                        </a:rPr>
                        <a:t>0.40</a:t>
                      </a:r>
                      <a:endParaRPr lang="en-GB" sz="1400" b="0" i="0" u="none" strike="noStrike" dirty="0">
                        <a:solidFill>
                          <a:srgbClr val="000000"/>
                        </a:solidFill>
                        <a:effectLst/>
                        <a:latin typeface="Calibri" panose="020F0502020204030204" pitchFamily="34" charset="0"/>
                      </a:endParaRPr>
                    </a:p>
                  </a:txBody>
                  <a:tcPr marL="8023" marR="8023" marT="8023" marB="0" anchor="ctr">
                    <a:solidFill>
                      <a:srgbClr val="00B0F0"/>
                    </a:solidFill>
                  </a:tcPr>
                </a:tc>
                <a:extLst>
                  <a:ext uri="{0D108BD9-81ED-4DB2-BD59-A6C34878D82A}">
                    <a16:rowId xmlns:a16="http://schemas.microsoft.com/office/drawing/2014/main" val="3878918531"/>
                  </a:ext>
                </a:extLst>
              </a:tr>
              <a:tr h="177052">
                <a:tc>
                  <a:txBody>
                    <a:bodyPr/>
                    <a:lstStyle/>
                    <a:p>
                      <a:pPr algn="ctr" fontAlgn="ctr"/>
                      <a:r>
                        <a:rPr lang="en-GB" sz="1400" u="none" strike="noStrike" dirty="0">
                          <a:effectLst/>
                        </a:rPr>
                        <a:t>Encoder</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3"/>
                    </a:solidFill>
                  </a:tcPr>
                </a:tc>
                <a:tc>
                  <a:txBody>
                    <a:bodyPr/>
                    <a:lstStyle/>
                    <a:p>
                      <a:pPr algn="ctr" fontAlgn="ctr"/>
                      <a:r>
                        <a:rPr lang="en-GB" sz="1400" u="none" strike="noStrike" dirty="0">
                          <a:effectLst/>
                        </a:rPr>
                        <a:t>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3"/>
                    </a:solidFill>
                  </a:tcPr>
                </a:tc>
                <a:tc>
                  <a:txBody>
                    <a:bodyPr/>
                    <a:lstStyle/>
                    <a:p>
                      <a:pPr algn="ctr" fontAlgn="ctr"/>
                      <a:r>
                        <a:rPr lang="en-GB" sz="1400" u="none" strike="noStrike" dirty="0">
                          <a:effectLst/>
                        </a:rPr>
                        <a:t>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3"/>
                    </a:solidFill>
                  </a:tcPr>
                </a:tc>
                <a:tc>
                  <a:txBody>
                    <a:bodyPr/>
                    <a:lstStyle/>
                    <a:p>
                      <a:pPr algn="ctr" fontAlgn="ctr"/>
                      <a:r>
                        <a:rPr lang="en-GB" sz="1400" u="none" strike="noStrike" dirty="0">
                          <a:effectLst/>
                        </a:rPr>
                        <a:t>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3"/>
                    </a:solidFill>
                  </a:tcPr>
                </a:tc>
                <a:tc>
                  <a:txBody>
                    <a:bodyPr/>
                    <a:lstStyle/>
                    <a:p>
                      <a:pPr algn="ctr" fontAlgn="ctr"/>
                      <a:r>
                        <a:rPr lang="en-GB" sz="1400" u="none" strike="noStrike" dirty="0">
                          <a:effectLst/>
                        </a:rPr>
                        <a:t>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3"/>
                    </a:solidFill>
                  </a:tcPr>
                </a:tc>
                <a:tc>
                  <a:txBody>
                    <a:bodyPr/>
                    <a:lstStyle/>
                    <a:p>
                      <a:pPr algn="ctr" fontAlgn="ctr"/>
                      <a:r>
                        <a:rPr lang="en-GB" sz="1400" u="none" strike="noStrike" dirty="0">
                          <a:effectLst/>
                        </a:rPr>
                        <a:t>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3"/>
                    </a:solidFill>
                  </a:tcPr>
                </a:tc>
                <a:tc>
                  <a:txBody>
                    <a:bodyPr/>
                    <a:lstStyle/>
                    <a:p>
                      <a:pPr algn="ctr" fontAlgn="ctr"/>
                      <a:r>
                        <a:rPr lang="en-GB" sz="1400" u="none" strike="noStrike" dirty="0">
                          <a:effectLst/>
                        </a:rPr>
                        <a:t>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3"/>
                    </a:solidFill>
                  </a:tcPr>
                </a:tc>
                <a:tc>
                  <a:txBody>
                    <a:bodyPr/>
                    <a:lstStyle/>
                    <a:p>
                      <a:pPr algn="ctr" fontAlgn="ctr"/>
                      <a:r>
                        <a:rPr lang="en-GB" sz="1400" u="none" strike="noStrike" dirty="0">
                          <a:effectLst/>
                        </a:rPr>
                        <a:t>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3"/>
                    </a:solidFill>
                  </a:tcPr>
                </a:tc>
                <a:tc>
                  <a:txBody>
                    <a:bodyPr/>
                    <a:lstStyle/>
                    <a:p>
                      <a:pPr algn="ctr" fontAlgn="ctr"/>
                      <a:r>
                        <a:rPr lang="en-GB" sz="1400" u="none" strike="noStrike" dirty="0">
                          <a:effectLst/>
                        </a:rPr>
                        <a:t>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3"/>
                    </a:solidFill>
                  </a:tcPr>
                </a:tc>
                <a:tc>
                  <a:txBody>
                    <a:bodyPr/>
                    <a:lstStyle/>
                    <a:p>
                      <a:pPr algn="ctr" fontAlgn="ctr"/>
                      <a:r>
                        <a:rPr lang="en-GB" sz="1400" u="none" strike="noStrike" dirty="0">
                          <a:effectLst/>
                        </a:rPr>
                        <a:t>0</a:t>
                      </a:r>
                      <a:endParaRPr lang="en-GB" sz="1400" b="0" i="0" u="none" strike="noStrike" dirty="0">
                        <a:solidFill>
                          <a:srgbClr val="000000"/>
                        </a:solidFill>
                        <a:effectLst/>
                        <a:latin typeface="Calibri" panose="020F0502020204030204" pitchFamily="34" charset="0"/>
                      </a:endParaRPr>
                    </a:p>
                  </a:txBody>
                  <a:tcPr marL="8023" marR="8023" marT="8023" marB="0" anchor="ctr">
                    <a:solidFill>
                      <a:schemeClr val="accent3"/>
                    </a:solidFill>
                  </a:tcPr>
                </a:tc>
                <a:extLst>
                  <a:ext uri="{0D108BD9-81ED-4DB2-BD59-A6C34878D82A}">
                    <a16:rowId xmlns:a16="http://schemas.microsoft.com/office/drawing/2014/main" val="897801967"/>
                  </a:ext>
                </a:extLst>
              </a:tr>
            </a:tbl>
          </a:graphicData>
        </a:graphic>
      </p:graphicFrame>
      <p:sp>
        <p:nvSpPr>
          <p:cNvPr id="18" name="Slide Number Placeholder 1">
            <a:extLst>
              <a:ext uri="{FF2B5EF4-FFF2-40B4-BE49-F238E27FC236}">
                <a16:creationId xmlns:a16="http://schemas.microsoft.com/office/drawing/2014/main" id="{FFBBE28F-B795-F68C-FE69-0F1857CF95FB}"/>
              </a:ext>
            </a:extLst>
          </p:cNvPr>
          <p:cNvSpPr>
            <a:spLocks noGrp="1"/>
          </p:cNvSpPr>
          <p:nvPr>
            <p:ph type="sldNum" sz="quarter" idx="12"/>
          </p:nvPr>
        </p:nvSpPr>
        <p:spPr>
          <a:xfrm>
            <a:off x="10530107" y="6239482"/>
            <a:ext cx="771089" cy="365125"/>
          </a:xfrm>
        </p:spPr>
        <p:txBody>
          <a:bodyPr/>
          <a:lstStyle/>
          <a:p>
            <a:fld id="{123FE013-A27E-4F36-A6B6-AA8DCCD477CD}" type="slidenum">
              <a:rPr lang="en-MT" sz="1800" smtClean="0"/>
              <a:t>18</a:t>
            </a:fld>
            <a:endParaRPr lang="en-MT" sz="1800" dirty="0"/>
          </a:p>
        </p:txBody>
      </p:sp>
      <p:sp>
        <p:nvSpPr>
          <p:cNvPr id="19" name="Title 1">
            <a:extLst>
              <a:ext uri="{FF2B5EF4-FFF2-40B4-BE49-F238E27FC236}">
                <a16:creationId xmlns:a16="http://schemas.microsoft.com/office/drawing/2014/main" id="{D29696A7-9E5F-5A58-F2A5-A403005FB6E3}"/>
              </a:ext>
            </a:extLst>
          </p:cNvPr>
          <p:cNvSpPr txBox="1">
            <a:spLocks/>
          </p:cNvSpPr>
          <p:nvPr/>
        </p:nvSpPr>
        <p:spPr>
          <a:xfrm>
            <a:off x="1141413" y="6185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b="1" i="0" dirty="0">
                <a:effectLst/>
                <a:latin typeface="Söhne"/>
              </a:rPr>
              <a:t>Appendix a</a:t>
            </a:r>
            <a:endParaRPr lang="en-MT" b="1" dirty="0"/>
          </a:p>
        </p:txBody>
      </p:sp>
    </p:spTree>
    <p:extLst>
      <p:ext uri="{BB962C8B-B14F-4D97-AF65-F5344CB8AC3E}">
        <p14:creationId xmlns:p14="http://schemas.microsoft.com/office/powerpoint/2010/main" val="1697348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300A3C4A-2CF6-F2F8-EB3E-98E17101FF48}"/>
              </a:ext>
            </a:extLst>
          </p:cNvPr>
          <p:cNvGraphicFramePr>
            <a:graphicFrameLocks/>
          </p:cNvGraphicFramePr>
          <p:nvPr>
            <p:extLst>
              <p:ext uri="{D42A27DB-BD31-4B8C-83A1-F6EECF244321}">
                <p14:modId xmlns:p14="http://schemas.microsoft.com/office/powerpoint/2010/main" val="4256269248"/>
              </p:ext>
            </p:extLst>
          </p:nvPr>
        </p:nvGraphicFramePr>
        <p:xfrm>
          <a:off x="645827" y="3971363"/>
          <a:ext cx="48204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335F77F8-AC2B-6227-6052-71D27CCEE516}"/>
              </a:ext>
            </a:extLst>
          </p:cNvPr>
          <p:cNvGraphicFramePr>
            <a:graphicFrameLocks/>
          </p:cNvGraphicFramePr>
          <p:nvPr>
            <p:extLst>
              <p:ext uri="{D42A27DB-BD31-4B8C-83A1-F6EECF244321}">
                <p14:modId xmlns:p14="http://schemas.microsoft.com/office/powerpoint/2010/main" val="683074977"/>
              </p:ext>
            </p:extLst>
          </p:nvPr>
        </p:nvGraphicFramePr>
        <p:xfrm>
          <a:off x="6096000" y="3971363"/>
          <a:ext cx="48204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022E7A1B-9922-9CEA-1563-56798DBB8284}"/>
              </a:ext>
            </a:extLst>
          </p:cNvPr>
          <p:cNvGraphicFramePr>
            <a:graphicFrameLocks noGrp="1"/>
          </p:cNvGraphicFramePr>
          <p:nvPr>
            <p:extLst>
              <p:ext uri="{D42A27DB-BD31-4B8C-83A1-F6EECF244321}">
                <p14:modId xmlns:p14="http://schemas.microsoft.com/office/powerpoint/2010/main" val="936349324"/>
              </p:ext>
            </p:extLst>
          </p:nvPr>
        </p:nvGraphicFramePr>
        <p:xfrm>
          <a:off x="645827" y="1862681"/>
          <a:ext cx="10270574" cy="1994121"/>
        </p:xfrm>
        <a:graphic>
          <a:graphicData uri="http://schemas.openxmlformats.org/drawingml/2006/table">
            <a:tbl>
              <a:tblPr>
                <a:tableStyleId>{5C22544A-7EE6-4342-B048-85BDC9FD1C3A}</a:tableStyleId>
              </a:tblPr>
              <a:tblGrid>
                <a:gridCol w="1009099">
                  <a:extLst>
                    <a:ext uri="{9D8B030D-6E8A-4147-A177-3AD203B41FA5}">
                      <a16:colId xmlns:a16="http://schemas.microsoft.com/office/drawing/2014/main" val="3393655041"/>
                    </a:ext>
                  </a:extLst>
                </a:gridCol>
                <a:gridCol w="1009099">
                  <a:extLst>
                    <a:ext uri="{9D8B030D-6E8A-4147-A177-3AD203B41FA5}">
                      <a16:colId xmlns:a16="http://schemas.microsoft.com/office/drawing/2014/main" val="3160842132"/>
                    </a:ext>
                  </a:extLst>
                </a:gridCol>
                <a:gridCol w="1128822">
                  <a:extLst>
                    <a:ext uri="{9D8B030D-6E8A-4147-A177-3AD203B41FA5}">
                      <a16:colId xmlns:a16="http://schemas.microsoft.com/office/drawing/2014/main" val="2585265849"/>
                    </a:ext>
                  </a:extLst>
                </a:gridCol>
                <a:gridCol w="1009099">
                  <a:extLst>
                    <a:ext uri="{9D8B030D-6E8A-4147-A177-3AD203B41FA5}">
                      <a16:colId xmlns:a16="http://schemas.microsoft.com/office/drawing/2014/main" val="2406675662"/>
                    </a:ext>
                  </a:extLst>
                </a:gridCol>
                <a:gridCol w="1009099">
                  <a:extLst>
                    <a:ext uri="{9D8B030D-6E8A-4147-A177-3AD203B41FA5}">
                      <a16:colId xmlns:a16="http://schemas.microsoft.com/office/drawing/2014/main" val="381969904"/>
                    </a:ext>
                  </a:extLst>
                </a:gridCol>
                <a:gridCol w="1009099">
                  <a:extLst>
                    <a:ext uri="{9D8B030D-6E8A-4147-A177-3AD203B41FA5}">
                      <a16:colId xmlns:a16="http://schemas.microsoft.com/office/drawing/2014/main" val="2538082674"/>
                    </a:ext>
                  </a:extLst>
                </a:gridCol>
                <a:gridCol w="1009099">
                  <a:extLst>
                    <a:ext uri="{9D8B030D-6E8A-4147-A177-3AD203B41FA5}">
                      <a16:colId xmlns:a16="http://schemas.microsoft.com/office/drawing/2014/main" val="1163478870"/>
                    </a:ext>
                  </a:extLst>
                </a:gridCol>
                <a:gridCol w="1009099">
                  <a:extLst>
                    <a:ext uri="{9D8B030D-6E8A-4147-A177-3AD203B41FA5}">
                      <a16:colId xmlns:a16="http://schemas.microsoft.com/office/drawing/2014/main" val="3706179465"/>
                    </a:ext>
                  </a:extLst>
                </a:gridCol>
                <a:gridCol w="1009099">
                  <a:extLst>
                    <a:ext uri="{9D8B030D-6E8A-4147-A177-3AD203B41FA5}">
                      <a16:colId xmlns:a16="http://schemas.microsoft.com/office/drawing/2014/main" val="2359274155"/>
                    </a:ext>
                  </a:extLst>
                </a:gridCol>
                <a:gridCol w="1068960">
                  <a:extLst>
                    <a:ext uri="{9D8B030D-6E8A-4147-A177-3AD203B41FA5}">
                      <a16:colId xmlns:a16="http://schemas.microsoft.com/office/drawing/2014/main" val="3948386249"/>
                    </a:ext>
                  </a:extLst>
                </a:gridCol>
              </a:tblGrid>
              <a:tr h="211241">
                <a:tc gridSpan="10">
                  <a:txBody>
                    <a:bodyPr/>
                    <a:lstStyle/>
                    <a:p>
                      <a:pPr algn="ctr" fontAlgn="ctr"/>
                      <a:r>
                        <a:rPr lang="en-GB" sz="1400" u="none" strike="noStrike" dirty="0">
                          <a:effectLst/>
                        </a:rPr>
                        <a:t>Shoulder (Average)</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328921711"/>
                  </a:ext>
                </a:extLst>
              </a:tr>
              <a:tr h="211241">
                <a:tc>
                  <a:txBody>
                    <a:bodyPr/>
                    <a:lstStyle/>
                    <a:p>
                      <a:pPr algn="ctr" fontAlgn="ctr"/>
                      <a:r>
                        <a:rPr lang="en-GB" sz="1400" u="none" strike="noStrike" dirty="0">
                          <a:effectLst/>
                        </a:rPr>
                        <a:t>Sensor</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46.80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22.80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1.00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3.60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14.30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7.80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10.00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30.90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41.80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9504277"/>
                  </a:ext>
                </a:extLst>
              </a:tr>
              <a:tr h="211241">
                <a:tc>
                  <a:txBody>
                    <a:bodyPr/>
                    <a:lstStyle/>
                    <a:p>
                      <a:pPr algn="ctr" fontAlgn="ctr"/>
                      <a:r>
                        <a:rPr lang="en-GB" sz="1400" u="none" strike="noStrike" dirty="0">
                          <a:effectLst/>
                        </a:rPr>
                        <a:t>Protractor</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0.20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18.90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35.70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63.70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0.30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67.40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45.60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22.40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89.50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102706019"/>
                  </a:ext>
                </a:extLst>
              </a:tr>
              <a:tr h="211241">
                <a:tc>
                  <a:txBody>
                    <a:bodyPr/>
                    <a:lstStyle/>
                    <a:p>
                      <a:pPr algn="ctr" fontAlgn="ctr"/>
                      <a:r>
                        <a:rPr lang="en-GB" sz="1400" u="none" strike="noStrike" dirty="0">
                          <a:effectLst/>
                        </a:rPr>
                        <a:t>Encoder</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0.00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a:effectLst/>
                        </a:rPr>
                        <a:t>22.50</a:t>
                      </a:r>
                      <a:endParaRPr lang="en-GB" sz="1400" b="0" i="0" u="none" strike="noStrike">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a:effectLst/>
                        </a:rPr>
                        <a:t>45.00</a:t>
                      </a:r>
                      <a:endParaRPr lang="en-GB" sz="1400" b="0" i="0" u="none" strike="noStrike">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a:effectLst/>
                        </a:rPr>
                        <a:t>67.50</a:t>
                      </a:r>
                      <a:endParaRPr lang="en-GB" sz="1400" b="0" i="0" u="none" strike="noStrike">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90.00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112.50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135.00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157.50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180.00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009051545"/>
                  </a:ext>
                </a:extLst>
              </a:tr>
              <a:tr h="211241">
                <a:tc gridSpan="10">
                  <a:txBody>
                    <a:bodyPr/>
                    <a:lstStyle/>
                    <a:p>
                      <a:pPr algn="ctr" fontAlgn="ct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1400" b="0" i="0" u="none" strike="noStrike" dirty="0">
                        <a:solidFill>
                          <a:srgbClr val="000000"/>
                        </a:solidFill>
                        <a:effectLst/>
                        <a:latin typeface="Calibri" panose="020F0502020204030204" pitchFamily="34" charset="0"/>
                      </a:endParaRPr>
                    </a:p>
                  </a:txBody>
                  <a:tcPr marL="8209" marR="8209" marT="8209" marB="0" anchor="ctr"/>
                </a:tc>
                <a:tc hMerge="1">
                  <a:txBody>
                    <a:bodyPr/>
                    <a:lstStyle/>
                    <a:p>
                      <a:pPr algn="ctr" fontAlgn="ctr"/>
                      <a:endParaRPr lang="en-GB" sz="1400" b="0" i="0" u="none" strike="noStrike" dirty="0">
                        <a:solidFill>
                          <a:srgbClr val="000000"/>
                        </a:solidFill>
                        <a:effectLst/>
                        <a:latin typeface="Calibri" panose="020F0502020204030204" pitchFamily="34" charset="0"/>
                      </a:endParaRPr>
                    </a:p>
                  </a:txBody>
                  <a:tcPr marL="8209" marR="8209" marT="8209" marB="0" anchor="ctr"/>
                </a:tc>
                <a:tc hMerge="1">
                  <a:txBody>
                    <a:bodyPr/>
                    <a:lstStyle/>
                    <a:p>
                      <a:pPr algn="ctr" fontAlgn="ctr"/>
                      <a:endParaRPr lang="en-GB" sz="1400" b="0" i="0" u="none" strike="noStrike">
                        <a:solidFill>
                          <a:srgbClr val="000000"/>
                        </a:solidFill>
                        <a:effectLst/>
                        <a:latin typeface="Calibri" panose="020F0502020204030204" pitchFamily="34" charset="0"/>
                      </a:endParaRPr>
                    </a:p>
                  </a:txBody>
                  <a:tcPr marL="8209" marR="8209" marT="8209" marB="0" anchor="ctr"/>
                </a:tc>
                <a:tc hMerge="1">
                  <a:txBody>
                    <a:bodyPr/>
                    <a:lstStyle/>
                    <a:p>
                      <a:pPr algn="ctr" fontAlgn="ctr"/>
                      <a:endParaRPr lang="en-GB" sz="1400" b="0" i="0" u="none" strike="noStrike" dirty="0">
                        <a:solidFill>
                          <a:srgbClr val="000000"/>
                        </a:solidFill>
                        <a:effectLst/>
                        <a:latin typeface="Calibri" panose="020F0502020204030204" pitchFamily="34" charset="0"/>
                      </a:endParaRPr>
                    </a:p>
                  </a:txBody>
                  <a:tcPr marL="8209" marR="8209" marT="8209" marB="0" anchor="ctr"/>
                </a:tc>
                <a:tc hMerge="1">
                  <a:txBody>
                    <a:bodyPr/>
                    <a:lstStyle/>
                    <a:p>
                      <a:pPr algn="ctr" fontAlgn="ctr"/>
                      <a:endParaRPr lang="en-GB" sz="1400" b="0" i="0" u="none" strike="noStrike">
                        <a:solidFill>
                          <a:srgbClr val="000000"/>
                        </a:solidFill>
                        <a:effectLst/>
                        <a:latin typeface="Calibri" panose="020F0502020204030204" pitchFamily="34" charset="0"/>
                      </a:endParaRPr>
                    </a:p>
                  </a:txBody>
                  <a:tcPr marL="8209" marR="8209" marT="8209" marB="0" anchor="ctr"/>
                </a:tc>
                <a:tc hMerge="1">
                  <a:txBody>
                    <a:bodyPr/>
                    <a:lstStyle/>
                    <a:p>
                      <a:pPr algn="ctr" fontAlgn="ctr"/>
                      <a:endParaRPr lang="en-GB" sz="1400" b="0" i="0" u="none" strike="noStrike">
                        <a:solidFill>
                          <a:srgbClr val="000000"/>
                        </a:solidFill>
                        <a:effectLst/>
                        <a:latin typeface="Calibri" panose="020F0502020204030204" pitchFamily="34" charset="0"/>
                      </a:endParaRPr>
                    </a:p>
                  </a:txBody>
                  <a:tcPr marL="8209" marR="8209" marT="8209" marB="0" anchor="ctr"/>
                </a:tc>
                <a:tc hMerge="1">
                  <a:txBody>
                    <a:bodyPr/>
                    <a:lstStyle/>
                    <a:p>
                      <a:pPr algn="ctr" fontAlgn="ctr"/>
                      <a:endParaRPr lang="en-GB" sz="1400" b="0" i="0" u="none" strike="noStrike">
                        <a:solidFill>
                          <a:srgbClr val="000000"/>
                        </a:solidFill>
                        <a:effectLst/>
                        <a:latin typeface="Calibri" panose="020F0502020204030204" pitchFamily="34" charset="0"/>
                      </a:endParaRPr>
                    </a:p>
                  </a:txBody>
                  <a:tcPr marL="8209" marR="8209" marT="8209" marB="0" anchor="ctr"/>
                </a:tc>
                <a:tc hMerge="1">
                  <a:txBody>
                    <a:bodyPr/>
                    <a:lstStyle/>
                    <a:p>
                      <a:pPr algn="ctr" fontAlgn="ctr"/>
                      <a:endParaRPr lang="en-GB" sz="1400" b="0" i="0" u="none" strike="noStrike">
                        <a:solidFill>
                          <a:srgbClr val="000000"/>
                        </a:solidFill>
                        <a:effectLst/>
                        <a:latin typeface="Calibri" panose="020F0502020204030204" pitchFamily="34" charset="0"/>
                      </a:endParaRPr>
                    </a:p>
                  </a:txBody>
                  <a:tcPr marL="8209" marR="8209" marT="8209" marB="0" anchor="ctr"/>
                </a:tc>
                <a:tc hMerge="1">
                  <a:txBody>
                    <a:bodyPr/>
                    <a:lstStyle/>
                    <a:p>
                      <a:pPr algn="ctr" fontAlgn="ctr"/>
                      <a:endParaRPr lang="en-GB" sz="1400" b="0" i="0" u="none" strike="noStrike" dirty="0">
                        <a:solidFill>
                          <a:srgbClr val="000000"/>
                        </a:solidFill>
                        <a:effectLst/>
                        <a:latin typeface="Calibri" panose="020F0502020204030204" pitchFamily="34" charset="0"/>
                      </a:endParaRPr>
                    </a:p>
                  </a:txBody>
                  <a:tcPr marL="8209" marR="8209" marT="8209" marB="0" anchor="ctr"/>
                </a:tc>
                <a:extLst>
                  <a:ext uri="{0D108BD9-81ED-4DB2-BD59-A6C34878D82A}">
                    <a16:rowId xmlns:a16="http://schemas.microsoft.com/office/drawing/2014/main" val="2653227653"/>
                  </a:ext>
                </a:extLst>
              </a:tr>
              <a:tr h="211241">
                <a:tc gridSpan="10">
                  <a:txBody>
                    <a:bodyPr/>
                    <a:lstStyle/>
                    <a:p>
                      <a:pPr algn="ctr" fontAlgn="ctr"/>
                      <a:r>
                        <a:rPr lang="en-GB" sz="1400" u="none" strike="noStrike" dirty="0">
                          <a:effectLst/>
                        </a:rPr>
                        <a:t>Shoulder (Standard Deviation P)</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89629325"/>
                  </a:ext>
                </a:extLst>
              </a:tr>
              <a:tr h="211241">
                <a:tc>
                  <a:txBody>
                    <a:bodyPr/>
                    <a:lstStyle/>
                    <a:p>
                      <a:pPr algn="ctr" fontAlgn="ctr"/>
                      <a:r>
                        <a:rPr lang="en-GB" sz="1400" u="none" strike="noStrike" dirty="0">
                          <a:effectLst/>
                        </a:rPr>
                        <a:t>Sensor</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0.60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0.60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0.63</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0.66</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0.64</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0.75</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0.77</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0.70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GB" sz="1400" u="none" strike="noStrike" dirty="0">
                          <a:effectLst/>
                        </a:rPr>
                        <a:t>0.40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778166319"/>
                  </a:ext>
                </a:extLst>
              </a:tr>
              <a:tr h="211241">
                <a:tc>
                  <a:txBody>
                    <a:bodyPr/>
                    <a:lstStyle/>
                    <a:p>
                      <a:pPr algn="ctr" fontAlgn="ctr"/>
                      <a:r>
                        <a:rPr lang="en-GB" sz="1400" u="none" strike="noStrike" dirty="0">
                          <a:effectLst/>
                        </a:rPr>
                        <a:t>Protractor</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0.40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0.30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0.46</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0.46</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0.46</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0.49</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0.49</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0.49</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GB" sz="1400" u="none" strike="noStrike" dirty="0">
                          <a:effectLst/>
                        </a:rPr>
                        <a:t>0.50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425438603"/>
                  </a:ext>
                </a:extLst>
              </a:tr>
              <a:tr h="211241">
                <a:tc>
                  <a:txBody>
                    <a:bodyPr/>
                    <a:lstStyle/>
                    <a:p>
                      <a:pPr algn="ctr" fontAlgn="ctr"/>
                      <a:r>
                        <a:rPr lang="en-GB" sz="1400" u="none" strike="noStrike" dirty="0">
                          <a:effectLst/>
                        </a:rPr>
                        <a:t>Encoder</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a:effectLst/>
                        </a:rPr>
                        <a:t>0.00</a:t>
                      </a:r>
                      <a:endParaRPr lang="en-GB" sz="1400" b="0" i="0" u="none" strike="noStrike">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0.00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a:effectLst/>
                        </a:rPr>
                        <a:t>0.00</a:t>
                      </a:r>
                      <a:endParaRPr lang="en-GB" sz="1400" b="0" i="0" u="none" strike="noStrike">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0.00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0.00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0.00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0.00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0.00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ctr"/>
                      <a:r>
                        <a:rPr lang="en-GB" sz="1400" u="none" strike="noStrike" dirty="0">
                          <a:effectLst/>
                        </a:rPr>
                        <a:t>0.00</a:t>
                      </a:r>
                      <a:endParaRPr lang="en-GB" sz="1400" b="0" i="0" u="none" strike="noStrike" dirty="0">
                        <a:solidFill>
                          <a:srgbClr val="000000"/>
                        </a:solidFill>
                        <a:effectLst/>
                        <a:latin typeface="Calibri" panose="020F0502020204030204" pitchFamily="34" charset="0"/>
                      </a:endParaRPr>
                    </a:p>
                  </a:txBody>
                  <a:tcPr marL="8209" marR="8209" marT="82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692744144"/>
                  </a:ext>
                </a:extLst>
              </a:tr>
            </a:tbl>
          </a:graphicData>
        </a:graphic>
      </p:graphicFrame>
      <p:sp>
        <p:nvSpPr>
          <p:cNvPr id="15" name="Slide Number Placeholder 1">
            <a:extLst>
              <a:ext uri="{FF2B5EF4-FFF2-40B4-BE49-F238E27FC236}">
                <a16:creationId xmlns:a16="http://schemas.microsoft.com/office/drawing/2014/main" id="{CCC12613-856B-76F9-28D2-823BB76D01E9}"/>
              </a:ext>
            </a:extLst>
          </p:cNvPr>
          <p:cNvSpPr>
            <a:spLocks noGrp="1"/>
          </p:cNvSpPr>
          <p:nvPr>
            <p:ph type="sldNum" sz="quarter" idx="12"/>
          </p:nvPr>
        </p:nvSpPr>
        <p:spPr>
          <a:xfrm>
            <a:off x="10530107" y="6239482"/>
            <a:ext cx="771089" cy="365125"/>
          </a:xfrm>
        </p:spPr>
        <p:txBody>
          <a:bodyPr/>
          <a:lstStyle/>
          <a:p>
            <a:fld id="{123FE013-A27E-4F36-A6B6-AA8DCCD477CD}" type="slidenum">
              <a:rPr lang="en-MT" sz="1800" smtClean="0"/>
              <a:t>19</a:t>
            </a:fld>
            <a:endParaRPr lang="en-MT" sz="1800" dirty="0"/>
          </a:p>
        </p:txBody>
      </p:sp>
      <p:sp>
        <p:nvSpPr>
          <p:cNvPr id="16" name="Title 1">
            <a:extLst>
              <a:ext uri="{FF2B5EF4-FFF2-40B4-BE49-F238E27FC236}">
                <a16:creationId xmlns:a16="http://schemas.microsoft.com/office/drawing/2014/main" id="{75E7B826-F780-F30C-65F9-EEF6945F81B2}"/>
              </a:ext>
            </a:extLst>
          </p:cNvPr>
          <p:cNvSpPr txBox="1">
            <a:spLocks/>
          </p:cNvSpPr>
          <p:nvPr/>
        </p:nvSpPr>
        <p:spPr>
          <a:xfrm>
            <a:off x="1141413" y="6185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b="1" i="0" dirty="0">
                <a:effectLst/>
                <a:latin typeface="Söhne"/>
              </a:rPr>
              <a:t>Appendix B</a:t>
            </a:r>
            <a:endParaRPr lang="en-MT" b="1" dirty="0"/>
          </a:p>
        </p:txBody>
      </p:sp>
    </p:spTree>
    <p:extLst>
      <p:ext uri="{BB962C8B-B14F-4D97-AF65-F5344CB8AC3E}">
        <p14:creationId xmlns:p14="http://schemas.microsoft.com/office/powerpoint/2010/main" val="3499178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6DA3-F983-C6D4-9439-6F3256A544BC}"/>
              </a:ext>
            </a:extLst>
          </p:cNvPr>
          <p:cNvSpPr>
            <a:spLocks noGrp="1"/>
          </p:cNvSpPr>
          <p:nvPr>
            <p:ph type="title"/>
          </p:nvPr>
        </p:nvSpPr>
        <p:spPr/>
        <p:txBody>
          <a:bodyPr/>
          <a:lstStyle/>
          <a:p>
            <a:pPr algn="ctr"/>
            <a:r>
              <a:rPr lang="en-GB" b="1" i="0" dirty="0">
                <a:effectLst/>
                <a:latin typeface="Söhne"/>
              </a:rPr>
              <a:t>Literature</a:t>
            </a:r>
            <a:endParaRPr lang="en-MT" b="1" dirty="0"/>
          </a:p>
        </p:txBody>
      </p:sp>
      <p:sp>
        <p:nvSpPr>
          <p:cNvPr id="3" name="Content Placeholder 2">
            <a:extLst>
              <a:ext uri="{FF2B5EF4-FFF2-40B4-BE49-F238E27FC236}">
                <a16:creationId xmlns:a16="http://schemas.microsoft.com/office/drawing/2014/main" id="{460F4360-7B26-C25D-E766-285AC013DE36}"/>
              </a:ext>
            </a:extLst>
          </p:cNvPr>
          <p:cNvSpPr>
            <a:spLocks noGrp="1"/>
          </p:cNvSpPr>
          <p:nvPr>
            <p:ph idx="1"/>
          </p:nvPr>
        </p:nvSpPr>
        <p:spPr>
          <a:xfrm>
            <a:off x="1141412" y="2249486"/>
            <a:ext cx="4952999" cy="3989996"/>
          </a:xfrm>
        </p:spPr>
        <p:txBody>
          <a:bodyPr>
            <a:normAutofit lnSpcReduction="10000"/>
          </a:bodyPr>
          <a:lstStyle/>
          <a:p>
            <a:r>
              <a:rPr lang="en-GB" dirty="0"/>
              <a:t>Tracking Techniques in Computer Vision</a:t>
            </a:r>
          </a:p>
          <a:p>
            <a:pPr lvl="1"/>
            <a:r>
              <a:rPr lang="en-GB" sz="2200" dirty="0"/>
              <a:t>Traditional</a:t>
            </a:r>
            <a:r>
              <a:rPr lang="en-GB" dirty="0"/>
              <a:t> </a:t>
            </a:r>
            <a:r>
              <a:rPr lang="en-GB" sz="2200" dirty="0"/>
              <a:t>Tracking</a:t>
            </a:r>
            <a:r>
              <a:rPr lang="en-GB" dirty="0"/>
              <a:t> Approaches</a:t>
            </a:r>
          </a:p>
          <a:p>
            <a:pPr marL="1143000" lvl="3">
              <a:spcBef>
                <a:spcPts val="1000"/>
              </a:spcBef>
            </a:pPr>
            <a:r>
              <a:rPr lang="en-GB" sz="1900" dirty="0"/>
              <a:t>Kalman</a:t>
            </a:r>
            <a:r>
              <a:rPr lang="en-GB" sz="2000" dirty="0"/>
              <a:t> Filters</a:t>
            </a:r>
            <a:endParaRPr lang="en-MT" sz="2000" dirty="0"/>
          </a:p>
          <a:p>
            <a:pPr marL="1143000" lvl="3">
              <a:spcBef>
                <a:spcPts val="1000"/>
              </a:spcBef>
            </a:pPr>
            <a:r>
              <a:rPr lang="en-GB" sz="1900" dirty="0"/>
              <a:t>Particle</a:t>
            </a:r>
            <a:r>
              <a:rPr lang="en-GB" sz="2000" dirty="0"/>
              <a:t> Filters</a:t>
            </a:r>
          </a:p>
          <a:p>
            <a:pPr lvl="1"/>
            <a:r>
              <a:rPr lang="en-GB" dirty="0"/>
              <a:t>Deep </a:t>
            </a:r>
            <a:r>
              <a:rPr lang="en-GB" sz="2200" dirty="0"/>
              <a:t>Learning-based</a:t>
            </a:r>
            <a:r>
              <a:rPr lang="en-GB" dirty="0"/>
              <a:t> Tracking Techniques</a:t>
            </a:r>
          </a:p>
          <a:p>
            <a:pPr marL="1143000" lvl="3">
              <a:spcBef>
                <a:spcPts val="1000"/>
              </a:spcBef>
            </a:pPr>
            <a:r>
              <a:rPr lang="en-GB" sz="2000" dirty="0"/>
              <a:t>Single Shot Detectors (SSDs)</a:t>
            </a:r>
          </a:p>
          <a:p>
            <a:pPr marL="1143000" lvl="3">
              <a:spcBef>
                <a:spcPts val="1000"/>
              </a:spcBef>
            </a:pPr>
            <a:r>
              <a:rPr lang="en-GB" sz="2000" dirty="0"/>
              <a:t>You Only Look Once (YOLO)</a:t>
            </a:r>
          </a:p>
        </p:txBody>
      </p:sp>
      <p:sp>
        <p:nvSpPr>
          <p:cNvPr id="5" name="Content Placeholder 2">
            <a:extLst>
              <a:ext uri="{FF2B5EF4-FFF2-40B4-BE49-F238E27FC236}">
                <a16:creationId xmlns:a16="http://schemas.microsoft.com/office/drawing/2014/main" id="{4C8D7F95-793B-54BA-B0CA-68A1A31B0A75}"/>
              </a:ext>
            </a:extLst>
          </p:cNvPr>
          <p:cNvSpPr txBox="1">
            <a:spLocks/>
          </p:cNvSpPr>
          <p:nvPr/>
        </p:nvSpPr>
        <p:spPr>
          <a:xfrm>
            <a:off x="6094412" y="2249486"/>
            <a:ext cx="4952999" cy="39899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00000"/>
              </a:lnSpc>
            </a:pPr>
            <a:r>
              <a:rPr lang="en-GB" sz="2200" dirty="0"/>
              <a:t>Computer Vision Marker Based Pose Estimation in Robotics</a:t>
            </a:r>
          </a:p>
          <a:p>
            <a:pPr lvl="1">
              <a:lnSpc>
                <a:spcPct val="100000"/>
              </a:lnSpc>
              <a:spcBef>
                <a:spcPts val="1000"/>
              </a:spcBef>
            </a:pPr>
            <a:r>
              <a:rPr lang="en-GB" dirty="0"/>
              <a:t>Marker Systems &amp; Calibration Techniques</a:t>
            </a:r>
          </a:p>
          <a:p>
            <a:pPr lvl="2">
              <a:lnSpc>
                <a:spcPct val="100000"/>
              </a:lnSpc>
              <a:spcBef>
                <a:spcPts val="1000"/>
              </a:spcBef>
            </a:pPr>
            <a:r>
              <a:rPr lang="en-GB" dirty="0"/>
              <a:t>Calibration Benefits</a:t>
            </a:r>
          </a:p>
          <a:p>
            <a:pPr lvl="2">
              <a:lnSpc>
                <a:spcPct val="100000"/>
              </a:lnSpc>
              <a:spcBef>
                <a:spcPts val="1000"/>
              </a:spcBef>
            </a:pPr>
            <a:r>
              <a:rPr lang="en-GB" dirty="0" err="1"/>
              <a:t>ARTag</a:t>
            </a:r>
            <a:r>
              <a:rPr lang="en-GB" dirty="0"/>
              <a:t>, </a:t>
            </a:r>
            <a:r>
              <a:rPr lang="en-GB" dirty="0" err="1"/>
              <a:t>AprilTag</a:t>
            </a:r>
            <a:r>
              <a:rPr lang="en-GB" dirty="0"/>
              <a:t>, ArUco, and Stag</a:t>
            </a:r>
          </a:p>
          <a:p>
            <a:pPr lvl="1">
              <a:lnSpc>
                <a:spcPct val="100000"/>
              </a:lnSpc>
              <a:spcBef>
                <a:spcPts val="1000"/>
              </a:spcBef>
            </a:pPr>
            <a:r>
              <a:rPr lang="en-GB" dirty="0"/>
              <a:t>Comparative Review of Kinematic Models in Robotics</a:t>
            </a:r>
          </a:p>
          <a:p>
            <a:pPr lvl="2">
              <a:lnSpc>
                <a:spcPct val="100000"/>
              </a:lnSpc>
              <a:spcBef>
                <a:spcPts val="1000"/>
              </a:spcBef>
            </a:pPr>
            <a:r>
              <a:rPr lang="en-GB" dirty="0">
                <a:ea typeface="MS Mincho" panose="02020609040205080304" pitchFamily="49" charset="-128"/>
                <a:cs typeface="Times New Roman" panose="02020603050405020304" pitchFamily="18" charset="0"/>
              </a:rPr>
              <a:t>F</a:t>
            </a:r>
            <a:r>
              <a:rPr lang="en-GB" sz="1800" dirty="0">
                <a:effectLst/>
                <a:ea typeface="MS Mincho" panose="02020609040205080304" pitchFamily="49" charset="-128"/>
                <a:cs typeface="Times New Roman" panose="02020603050405020304" pitchFamily="18" charset="0"/>
              </a:rPr>
              <a:t>orward Kinematics</a:t>
            </a:r>
          </a:p>
          <a:p>
            <a:pPr lvl="2">
              <a:lnSpc>
                <a:spcPct val="100000"/>
              </a:lnSpc>
              <a:spcBef>
                <a:spcPts val="1000"/>
              </a:spcBef>
            </a:pPr>
            <a:r>
              <a:rPr lang="en-GB" sz="1800" dirty="0">
                <a:effectLst/>
                <a:ea typeface="MS Mincho" panose="02020609040205080304" pitchFamily="49" charset="-128"/>
                <a:cs typeface="Times New Roman" panose="02020603050405020304" pitchFamily="18" charset="0"/>
              </a:rPr>
              <a:t>Inverse Kinematics </a:t>
            </a:r>
          </a:p>
          <a:p>
            <a:pPr lvl="2">
              <a:lnSpc>
                <a:spcPct val="100000"/>
              </a:lnSpc>
              <a:spcBef>
                <a:spcPts val="1000"/>
              </a:spcBef>
            </a:pPr>
            <a:r>
              <a:rPr lang="en-GB" sz="1800" dirty="0">
                <a:effectLst/>
                <a:ea typeface="MS Mincho" panose="02020609040205080304" pitchFamily="49" charset="-128"/>
                <a:cs typeface="Times New Roman" panose="02020603050405020304" pitchFamily="18" charset="0"/>
              </a:rPr>
              <a:t>Denavit-Hartenberg Parameters</a:t>
            </a:r>
            <a:endParaRPr lang="en-GB" dirty="0"/>
          </a:p>
        </p:txBody>
      </p:sp>
      <p:sp>
        <p:nvSpPr>
          <p:cNvPr id="6" name="Slide Number Placeholder 1">
            <a:extLst>
              <a:ext uri="{FF2B5EF4-FFF2-40B4-BE49-F238E27FC236}">
                <a16:creationId xmlns:a16="http://schemas.microsoft.com/office/drawing/2014/main" id="{7886650D-C67C-4F4E-6D37-DB70500167CB}"/>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23FE013-A27E-4F36-A6B6-AA8DCCD477CD}" type="slidenum">
              <a:rPr lang="en-MT" sz="1800" smtClean="0"/>
              <a:pPr/>
              <a:t>2</a:t>
            </a:fld>
            <a:endParaRPr lang="en-MT" sz="1800" dirty="0"/>
          </a:p>
        </p:txBody>
      </p:sp>
    </p:spTree>
    <p:extLst>
      <p:ext uri="{BB962C8B-B14F-4D97-AF65-F5344CB8AC3E}">
        <p14:creationId xmlns:p14="http://schemas.microsoft.com/office/powerpoint/2010/main" val="805310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CCADB-2E32-753B-3E94-4CC8FF2BF931}"/>
              </a:ext>
            </a:extLst>
          </p:cNvPr>
          <p:cNvSpPr>
            <a:spLocks noGrp="1"/>
          </p:cNvSpPr>
          <p:nvPr>
            <p:ph type="title"/>
          </p:nvPr>
        </p:nvSpPr>
        <p:spPr/>
        <p:txBody>
          <a:bodyPr/>
          <a:lstStyle/>
          <a:p>
            <a:pPr algn="ctr"/>
            <a:r>
              <a:rPr lang="en-GB" dirty="0"/>
              <a:t>Block diagram</a:t>
            </a:r>
          </a:p>
        </p:txBody>
      </p:sp>
      <p:pic>
        <p:nvPicPr>
          <p:cNvPr id="6" name="Content Placeholder 5" descr="A computer screen with black text&#10;&#10;Description automatically generated">
            <a:extLst>
              <a:ext uri="{FF2B5EF4-FFF2-40B4-BE49-F238E27FC236}">
                <a16:creationId xmlns:a16="http://schemas.microsoft.com/office/drawing/2014/main" id="{4C86D127-223A-F374-313A-DA5D31B3DA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0634" y="2549711"/>
            <a:ext cx="9587555" cy="3333563"/>
          </a:xfrm>
        </p:spPr>
      </p:pic>
      <p:sp>
        <p:nvSpPr>
          <p:cNvPr id="7" name="Slide Number Placeholder 1">
            <a:extLst>
              <a:ext uri="{FF2B5EF4-FFF2-40B4-BE49-F238E27FC236}">
                <a16:creationId xmlns:a16="http://schemas.microsoft.com/office/drawing/2014/main" id="{6EF96E9F-3C68-F72A-376C-8EB1716B619E}"/>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23FE013-A27E-4F36-A6B6-AA8DCCD477CD}" type="slidenum">
              <a:rPr lang="en-MT" sz="1800" smtClean="0"/>
              <a:pPr/>
              <a:t>3</a:t>
            </a:fld>
            <a:endParaRPr lang="en-MT" sz="1800" dirty="0"/>
          </a:p>
        </p:txBody>
      </p:sp>
    </p:spTree>
    <p:extLst>
      <p:ext uri="{BB962C8B-B14F-4D97-AF65-F5344CB8AC3E}">
        <p14:creationId xmlns:p14="http://schemas.microsoft.com/office/powerpoint/2010/main" val="166303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4263BA8-A93C-F8F8-9CB6-036AD622C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130399" y="2358990"/>
            <a:ext cx="3171074" cy="2134559"/>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55A6B8-4AE0-511F-6FFE-257FB6753138}"/>
              </a:ext>
            </a:extLst>
          </p:cNvPr>
          <p:cNvSpPr>
            <a:spLocks noGrp="1"/>
          </p:cNvSpPr>
          <p:nvPr>
            <p:ph type="title"/>
          </p:nvPr>
        </p:nvSpPr>
        <p:spPr>
          <a:xfrm>
            <a:off x="5128643" y="618518"/>
            <a:ext cx="6188402" cy="1478570"/>
          </a:xfrm>
        </p:spPr>
        <p:txBody>
          <a:bodyPr>
            <a:normAutofit/>
          </a:bodyPr>
          <a:lstStyle/>
          <a:p>
            <a:pPr algn="ctr"/>
            <a:r>
              <a:rPr lang="en-GB" b="1" i="0" dirty="0">
                <a:effectLst/>
                <a:latin typeface="Söhne"/>
              </a:rPr>
              <a:t>Objectives</a:t>
            </a:r>
            <a:endParaRPr lang="en-MT" b="1" dirty="0"/>
          </a:p>
        </p:txBody>
      </p:sp>
      <p:sp>
        <p:nvSpPr>
          <p:cNvPr id="1033" name="Round Diagonal Corner Rectangle 6">
            <a:extLst>
              <a:ext uri="{FF2B5EF4-FFF2-40B4-BE49-F238E27FC236}">
                <a16:creationId xmlns:a16="http://schemas.microsoft.com/office/drawing/2014/main" id="{7CADF06E-666D-4233-B4C0-CB050DED9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B08E31-71D3-859B-98BC-5B0DC8282F79}"/>
              </a:ext>
            </a:extLst>
          </p:cNvPr>
          <p:cNvSpPr>
            <a:spLocks noGrp="1"/>
          </p:cNvSpPr>
          <p:nvPr>
            <p:ph idx="1"/>
          </p:nvPr>
        </p:nvSpPr>
        <p:spPr>
          <a:xfrm>
            <a:off x="5128643" y="2093699"/>
            <a:ext cx="6188402" cy="3792964"/>
          </a:xfrm>
        </p:spPr>
        <p:txBody>
          <a:bodyPr>
            <a:normAutofit lnSpcReduction="10000"/>
          </a:bodyPr>
          <a:lstStyle/>
          <a:p>
            <a:r>
              <a:rPr lang="en-GB" dirty="0"/>
              <a:t>The objective of the system is to track a robotic arm and estimate its pose data.</a:t>
            </a:r>
          </a:p>
          <a:p>
            <a:endParaRPr lang="en-GB" sz="300" dirty="0"/>
          </a:p>
          <a:p>
            <a:r>
              <a:rPr lang="en-GB" dirty="0"/>
              <a:t>No control algorithm is utilized within the system.</a:t>
            </a:r>
          </a:p>
          <a:p>
            <a:endParaRPr lang="en-GB" sz="300" dirty="0"/>
          </a:p>
          <a:p>
            <a:r>
              <a:rPr lang="en-GB" dirty="0"/>
              <a:t>Advantages of ArUco Markers with Encoders</a:t>
            </a:r>
          </a:p>
          <a:p>
            <a:pPr lvl="1"/>
            <a:r>
              <a:rPr lang="en-GB" sz="2400" dirty="0"/>
              <a:t>External Reference</a:t>
            </a:r>
          </a:p>
          <a:p>
            <a:pPr lvl="1"/>
            <a:r>
              <a:rPr lang="en-GB" sz="2400" dirty="0"/>
              <a:t>Failure Detection</a:t>
            </a:r>
            <a:endParaRPr lang="en-MT" sz="2400" dirty="0"/>
          </a:p>
        </p:txBody>
      </p:sp>
      <p:pic>
        <p:nvPicPr>
          <p:cNvPr id="5" name="Picture 4" descr="A machine with a bar and a square box with a square box with a square box with a square box with a square box with a square box with a square box with a square box with a&#10;&#10;Description automatically generated">
            <a:extLst>
              <a:ext uri="{FF2B5EF4-FFF2-40B4-BE49-F238E27FC236}">
                <a16:creationId xmlns:a16="http://schemas.microsoft.com/office/drawing/2014/main" id="{8FCFE614-B7DF-A3EB-DC55-201ACD24933D}"/>
              </a:ext>
            </a:extLst>
          </p:cNvPr>
          <p:cNvPicPr>
            <a:picLocks noChangeAspect="1"/>
          </p:cNvPicPr>
          <p:nvPr/>
        </p:nvPicPr>
        <p:blipFill rotWithShape="1">
          <a:blip r:embed="rId5"/>
          <a:srcRect l="8828" t="8376" r="3587"/>
          <a:stretch/>
        </p:blipFill>
        <p:spPr bwMode="auto">
          <a:xfrm>
            <a:off x="1104317" y="1237866"/>
            <a:ext cx="3241951" cy="4374776"/>
          </a:xfrm>
          <a:prstGeom prst="rect">
            <a:avLst/>
          </a:prstGeom>
          <a:ln>
            <a:noFill/>
          </a:ln>
          <a:extLst>
            <a:ext uri="{53640926-AAD7-44D8-BBD7-CCE9431645EC}">
              <a14:shadowObscured xmlns:a14="http://schemas.microsoft.com/office/drawing/2010/main"/>
            </a:ext>
          </a:extLst>
        </p:spPr>
      </p:pic>
      <p:sp>
        <p:nvSpPr>
          <p:cNvPr id="6" name="Slide Number Placeholder 1">
            <a:extLst>
              <a:ext uri="{FF2B5EF4-FFF2-40B4-BE49-F238E27FC236}">
                <a16:creationId xmlns:a16="http://schemas.microsoft.com/office/drawing/2014/main" id="{60D30BDE-3305-A921-97A4-A75ED97500C7}"/>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23FE013-A27E-4F36-A6B6-AA8DCCD477CD}" type="slidenum">
              <a:rPr lang="en-MT" sz="1800" smtClean="0"/>
              <a:pPr/>
              <a:t>4</a:t>
            </a:fld>
            <a:endParaRPr lang="en-MT" sz="1800" dirty="0"/>
          </a:p>
        </p:txBody>
      </p:sp>
    </p:spTree>
    <p:extLst>
      <p:ext uri="{BB962C8B-B14F-4D97-AF65-F5344CB8AC3E}">
        <p14:creationId xmlns:p14="http://schemas.microsoft.com/office/powerpoint/2010/main" val="2045120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BB9CB4-C361-F465-FF12-9ABD1B4805DC}"/>
              </a:ext>
            </a:extLst>
          </p:cNvPr>
          <p:cNvSpPr>
            <a:spLocks noGrp="1"/>
          </p:cNvSpPr>
          <p:nvPr>
            <p:ph idx="1"/>
          </p:nvPr>
        </p:nvSpPr>
        <p:spPr>
          <a:xfrm>
            <a:off x="1141412" y="2249486"/>
            <a:ext cx="5894388" cy="3865563"/>
          </a:xfrm>
        </p:spPr>
        <p:txBody>
          <a:bodyPr>
            <a:normAutofit fontScale="92500" lnSpcReduction="10000"/>
          </a:bodyPr>
          <a:lstStyle/>
          <a:p>
            <a:pPr>
              <a:lnSpc>
                <a:spcPct val="110000"/>
              </a:lnSpc>
            </a:pPr>
            <a:r>
              <a:rPr lang="en-GB" dirty="0"/>
              <a:t>Robotic arm was chosen for industry-standard relevance. </a:t>
            </a:r>
          </a:p>
          <a:p>
            <a:pPr>
              <a:lnSpc>
                <a:spcPct val="110000"/>
              </a:lnSpc>
            </a:pPr>
            <a:endParaRPr lang="en-GB" sz="200" dirty="0"/>
          </a:p>
          <a:p>
            <a:pPr>
              <a:lnSpc>
                <a:spcPct val="110000"/>
              </a:lnSpc>
            </a:pPr>
            <a:r>
              <a:rPr lang="en-GB" dirty="0"/>
              <a:t>ArUco markers were chosen for their robustness and occlusion handling capabilities, making them a popular choice for fiducial markers.</a:t>
            </a:r>
          </a:p>
          <a:p>
            <a:pPr>
              <a:lnSpc>
                <a:spcPct val="110000"/>
              </a:lnSpc>
            </a:pPr>
            <a:endParaRPr lang="en-GB" sz="200" dirty="0"/>
          </a:p>
          <a:p>
            <a:pPr>
              <a:lnSpc>
                <a:spcPct val="110000"/>
              </a:lnSpc>
            </a:pPr>
            <a:r>
              <a:rPr lang="en-GB" dirty="0"/>
              <a:t>WebSocket was preferred over Raspberry Pi due to performance improvement and cost-effective distribution among multiple clients and vision systems.</a:t>
            </a:r>
            <a:endParaRPr lang="en-MT" dirty="0"/>
          </a:p>
        </p:txBody>
      </p:sp>
      <p:sp>
        <p:nvSpPr>
          <p:cNvPr id="12" name="Round Diagonal Corner Rectangle 8">
            <a:extLst>
              <a:ext uri="{FF2B5EF4-FFF2-40B4-BE49-F238E27FC236}">
                <a16:creationId xmlns:a16="http://schemas.microsoft.com/office/drawing/2014/main" id="{A0F3E2DF-E827-4D2A-A6D3-15B8451C8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7" y="618518"/>
            <a:ext cx="3425200" cy="5172683"/>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machine&#10;&#10;Description automatically generated with low confidence">
            <a:extLst>
              <a:ext uri="{FF2B5EF4-FFF2-40B4-BE49-F238E27FC236}">
                <a16:creationId xmlns:a16="http://schemas.microsoft.com/office/drawing/2014/main" id="{66F83400-5430-19D0-C42C-D0ED982E0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425" y="920972"/>
            <a:ext cx="3140343" cy="4567773"/>
          </a:xfrm>
          <a:prstGeom prst="rect">
            <a:avLst/>
          </a:prstGeom>
          <a:ln w="38100">
            <a:noFill/>
          </a:ln>
        </p:spPr>
      </p:pic>
      <p:sp>
        <p:nvSpPr>
          <p:cNvPr id="5" name="Title 1">
            <a:extLst>
              <a:ext uri="{FF2B5EF4-FFF2-40B4-BE49-F238E27FC236}">
                <a16:creationId xmlns:a16="http://schemas.microsoft.com/office/drawing/2014/main" id="{F48D16F0-962D-15AB-65AF-795C7D440EE1}"/>
              </a:ext>
            </a:extLst>
          </p:cNvPr>
          <p:cNvSpPr txBox="1">
            <a:spLocks/>
          </p:cNvSpPr>
          <p:nvPr/>
        </p:nvSpPr>
        <p:spPr>
          <a:xfrm>
            <a:off x="1141411" y="637569"/>
            <a:ext cx="589438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b="1" i="0" dirty="0">
                <a:effectLst/>
                <a:latin typeface="Söhne"/>
              </a:rPr>
              <a:t>Justifications</a:t>
            </a:r>
            <a:endParaRPr lang="en-MT" b="1" dirty="0"/>
          </a:p>
        </p:txBody>
      </p:sp>
      <p:sp>
        <p:nvSpPr>
          <p:cNvPr id="2" name="Slide Number Placeholder 1">
            <a:extLst>
              <a:ext uri="{FF2B5EF4-FFF2-40B4-BE49-F238E27FC236}">
                <a16:creationId xmlns:a16="http://schemas.microsoft.com/office/drawing/2014/main" id="{AFA3A6B7-9074-7129-37A7-4CE228CB8183}"/>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23FE013-A27E-4F36-A6B6-AA8DCCD477CD}" type="slidenum">
              <a:rPr lang="en-MT" sz="1800" smtClean="0"/>
              <a:pPr/>
              <a:t>5</a:t>
            </a:fld>
            <a:endParaRPr lang="en-MT" sz="1800" dirty="0"/>
          </a:p>
        </p:txBody>
      </p:sp>
    </p:spTree>
    <p:extLst>
      <p:ext uri="{BB962C8B-B14F-4D97-AF65-F5344CB8AC3E}">
        <p14:creationId xmlns:p14="http://schemas.microsoft.com/office/powerpoint/2010/main" val="341325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36FE-1AF3-EFA2-E198-86A6763E0A45}"/>
              </a:ext>
            </a:extLst>
          </p:cNvPr>
          <p:cNvSpPr>
            <a:spLocks noGrp="1"/>
          </p:cNvSpPr>
          <p:nvPr>
            <p:ph type="title"/>
          </p:nvPr>
        </p:nvSpPr>
        <p:spPr>
          <a:xfrm>
            <a:off x="5128643" y="618518"/>
            <a:ext cx="6188402" cy="1478570"/>
          </a:xfrm>
        </p:spPr>
        <p:txBody>
          <a:bodyPr>
            <a:normAutofit/>
          </a:bodyPr>
          <a:lstStyle/>
          <a:p>
            <a:pPr algn="ctr"/>
            <a:r>
              <a:rPr lang="en-GB" dirty="0"/>
              <a:t>Change</a:t>
            </a:r>
            <a:endParaRPr lang="en-MT" b="1" dirty="0">
              <a:latin typeface="Söhne"/>
            </a:endParaRPr>
          </a:p>
        </p:txBody>
      </p:sp>
      <p:sp>
        <p:nvSpPr>
          <p:cNvPr id="12"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Content Placeholder 2">
            <a:extLst>
              <a:ext uri="{FF2B5EF4-FFF2-40B4-BE49-F238E27FC236}">
                <a16:creationId xmlns:a16="http://schemas.microsoft.com/office/drawing/2014/main" id="{136E4A6C-FA8B-3B4F-C65E-0071221F1B7C}"/>
              </a:ext>
            </a:extLst>
          </p:cNvPr>
          <p:cNvSpPr>
            <a:spLocks noGrp="1"/>
          </p:cNvSpPr>
          <p:nvPr>
            <p:ph idx="1"/>
          </p:nvPr>
        </p:nvSpPr>
        <p:spPr>
          <a:xfrm>
            <a:off x="5128643" y="2249487"/>
            <a:ext cx="6188402" cy="3541714"/>
          </a:xfrm>
        </p:spPr>
        <p:txBody>
          <a:bodyPr>
            <a:normAutofit fontScale="92500" lnSpcReduction="20000"/>
          </a:bodyPr>
          <a:lstStyle/>
          <a:p>
            <a:r>
              <a:rPr lang="en-GB" dirty="0"/>
              <a:t>Performance with pi</a:t>
            </a:r>
          </a:p>
          <a:p>
            <a:pPr lvl="1"/>
            <a:r>
              <a:rPr lang="en-GB" sz="2400" dirty="0"/>
              <a:t>Less than one fps approx. 0.2 fps</a:t>
            </a:r>
          </a:p>
          <a:p>
            <a:pPr lvl="1"/>
            <a:r>
              <a:rPr lang="en-GB" sz="2400" dirty="0"/>
              <a:t>More complexity for implementation</a:t>
            </a:r>
          </a:p>
          <a:p>
            <a:pPr lvl="1"/>
            <a:r>
              <a:rPr lang="en-GB" sz="2400" dirty="0"/>
              <a:t>Expensive for expanding</a:t>
            </a:r>
          </a:p>
          <a:p>
            <a:pPr marL="457200" lvl="1" indent="0">
              <a:buNone/>
            </a:pPr>
            <a:endParaRPr lang="en-GB" sz="200" dirty="0"/>
          </a:p>
          <a:p>
            <a:r>
              <a:rPr lang="en-GB" dirty="0"/>
              <a:t>Performance with WebSocket</a:t>
            </a:r>
          </a:p>
          <a:p>
            <a:pPr lvl="1"/>
            <a:r>
              <a:rPr lang="en-GB" sz="2400" dirty="0"/>
              <a:t>Minimal performance hit</a:t>
            </a:r>
          </a:p>
          <a:p>
            <a:pPr lvl="1"/>
            <a:r>
              <a:rPr lang="en-GB" sz="2400" dirty="0"/>
              <a:t>Minimal complexity for implementation</a:t>
            </a:r>
          </a:p>
          <a:p>
            <a:pPr lvl="1"/>
            <a:r>
              <a:rPr lang="en-GB" sz="2400" dirty="0"/>
              <a:t>More flexibility for expanding</a:t>
            </a:r>
          </a:p>
          <a:p>
            <a:endParaRPr lang="en-GB" sz="2400" dirty="0"/>
          </a:p>
        </p:txBody>
      </p:sp>
      <p:sp>
        <p:nvSpPr>
          <p:cNvPr id="8" name="Slide Number Placeholder 1">
            <a:extLst>
              <a:ext uri="{FF2B5EF4-FFF2-40B4-BE49-F238E27FC236}">
                <a16:creationId xmlns:a16="http://schemas.microsoft.com/office/drawing/2014/main" id="{DAE758DF-13BD-0EA1-9766-C37DAB3ED9E5}"/>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23FE013-A27E-4F36-A6B6-AA8DCCD477CD}" type="slidenum">
              <a:rPr kumimoji="0" lang="en-MT" sz="180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MT" sz="180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pic>
        <p:nvPicPr>
          <p:cNvPr id="4" name="Picture 2" descr="30+ Free Raspberry Pi &amp; Iot Images - Pixabay">
            <a:extLst>
              <a:ext uri="{FF2B5EF4-FFF2-40B4-BE49-F238E27FC236}">
                <a16:creationId xmlns:a16="http://schemas.microsoft.com/office/drawing/2014/main" id="{B6D26069-01DB-1414-0AD7-79D80C5C7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955" y="2526343"/>
            <a:ext cx="342520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981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8A97-E582-F215-1E24-019263E5E881}"/>
              </a:ext>
            </a:extLst>
          </p:cNvPr>
          <p:cNvSpPr>
            <a:spLocks noGrp="1"/>
          </p:cNvSpPr>
          <p:nvPr>
            <p:ph type="title"/>
          </p:nvPr>
        </p:nvSpPr>
        <p:spPr>
          <a:xfrm>
            <a:off x="1141413" y="392111"/>
            <a:ext cx="5573712" cy="1478570"/>
          </a:xfrm>
        </p:spPr>
        <p:txBody>
          <a:bodyPr/>
          <a:lstStyle/>
          <a:p>
            <a:pPr algn="ctr"/>
            <a:r>
              <a:rPr lang="en-GB" b="1" dirty="0">
                <a:latin typeface="Söhne"/>
              </a:rPr>
              <a:t>CAD Augmentation</a:t>
            </a:r>
            <a:endParaRPr lang="en-MT" dirty="0"/>
          </a:p>
        </p:txBody>
      </p:sp>
      <p:sp>
        <p:nvSpPr>
          <p:cNvPr id="3" name="Content Placeholder 2">
            <a:extLst>
              <a:ext uri="{FF2B5EF4-FFF2-40B4-BE49-F238E27FC236}">
                <a16:creationId xmlns:a16="http://schemas.microsoft.com/office/drawing/2014/main" id="{7C1CE627-462A-7B7C-4DAF-7BF5C19DA1DE}"/>
              </a:ext>
            </a:extLst>
          </p:cNvPr>
          <p:cNvSpPr>
            <a:spLocks noGrp="1"/>
          </p:cNvSpPr>
          <p:nvPr>
            <p:ph idx="1"/>
          </p:nvPr>
        </p:nvSpPr>
        <p:spPr>
          <a:xfrm>
            <a:off x="1141413" y="1870681"/>
            <a:ext cx="5573712" cy="4360864"/>
          </a:xfrm>
        </p:spPr>
        <p:txBody>
          <a:bodyPr>
            <a:normAutofit/>
          </a:bodyPr>
          <a:lstStyle/>
          <a:p>
            <a:endParaRPr lang="en-GB" sz="100" dirty="0"/>
          </a:p>
          <a:p>
            <a:r>
              <a:rPr lang="en-GB" dirty="0"/>
              <a:t>Modular designs implemented for precise marker positioning near the joints.</a:t>
            </a:r>
          </a:p>
          <a:p>
            <a:r>
              <a:rPr lang="en-GB" dirty="0"/>
              <a:t>Augmentation was needed for placements of markers; this was done with tailor made 3D printed CAD.</a:t>
            </a:r>
          </a:p>
        </p:txBody>
      </p:sp>
      <p:sp>
        <p:nvSpPr>
          <p:cNvPr id="9" name="Round Diagonal Corner Rectangle 8">
            <a:extLst>
              <a:ext uri="{FF2B5EF4-FFF2-40B4-BE49-F238E27FC236}">
                <a16:creationId xmlns:a16="http://schemas.microsoft.com/office/drawing/2014/main" id="{31D559F5-446E-C943-CA18-10C636EA8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19997" y="618518"/>
            <a:ext cx="3425200" cy="5172683"/>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1">
            <a:extLst>
              <a:ext uri="{FF2B5EF4-FFF2-40B4-BE49-F238E27FC236}">
                <a16:creationId xmlns:a16="http://schemas.microsoft.com/office/drawing/2014/main" id="{1B01A07A-EC85-C1A3-F088-33A4F76A42C6}"/>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23FE013-A27E-4F36-A6B6-AA8DCCD477CD}" type="slidenum">
              <a:rPr lang="en-MT" sz="1800" smtClean="0"/>
              <a:pPr/>
              <a:t>7</a:t>
            </a:fld>
            <a:endParaRPr lang="en-MT" sz="1800" dirty="0"/>
          </a:p>
        </p:txBody>
      </p:sp>
      <p:pic>
        <p:nvPicPr>
          <p:cNvPr id="6" name="Picture 5">
            <a:extLst>
              <a:ext uri="{FF2B5EF4-FFF2-40B4-BE49-F238E27FC236}">
                <a16:creationId xmlns:a16="http://schemas.microsoft.com/office/drawing/2014/main" id="{8DE23FFF-A3F0-5F02-1DBA-3C7175B8C53E}"/>
              </a:ext>
            </a:extLst>
          </p:cNvPr>
          <p:cNvPicPr>
            <a:picLocks noChangeAspect="1"/>
          </p:cNvPicPr>
          <p:nvPr/>
        </p:nvPicPr>
        <p:blipFill>
          <a:blip r:embed="rId3"/>
          <a:stretch>
            <a:fillRect/>
          </a:stretch>
        </p:blipFill>
        <p:spPr>
          <a:xfrm>
            <a:off x="8314578" y="971748"/>
            <a:ext cx="2008803" cy="2457252"/>
          </a:xfrm>
          <a:prstGeom prst="rect">
            <a:avLst/>
          </a:prstGeom>
          <a:ln w="38100">
            <a:noFill/>
          </a:ln>
        </p:spPr>
      </p:pic>
      <p:pic>
        <p:nvPicPr>
          <p:cNvPr id="7" name="Picture 6">
            <a:extLst>
              <a:ext uri="{FF2B5EF4-FFF2-40B4-BE49-F238E27FC236}">
                <a16:creationId xmlns:a16="http://schemas.microsoft.com/office/drawing/2014/main" id="{2544950C-2EAE-BD1A-3B93-85D5AF0175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14577" y="3782230"/>
            <a:ext cx="2008803" cy="1624921"/>
          </a:xfrm>
          <a:prstGeom prst="rect">
            <a:avLst/>
          </a:prstGeom>
          <a:ln w="38100">
            <a:noFill/>
          </a:ln>
        </p:spPr>
      </p:pic>
    </p:spTree>
    <p:extLst>
      <p:ext uri="{BB962C8B-B14F-4D97-AF65-F5344CB8AC3E}">
        <p14:creationId xmlns:p14="http://schemas.microsoft.com/office/powerpoint/2010/main" val="3954418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C5B56-1983-C2A5-9137-76CBE7AD25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42597" y="2752164"/>
            <a:ext cx="1565391" cy="1346177"/>
          </a:xfrm>
          <a:prstGeom prst="rect">
            <a:avLst/>
          </a:prstGeom>
        </p:spPr>
      </p:pic>
      <p:sp>
        <p:nvSpPr>
          <p:cNvPr id="2" name="Title 1">
            <a:extLst>
              <a:ext uri="{FF2B5EF4-FFF2-40B4-BE49-F238E27FC236}">
                <a16:creationId xmlns:a16="http://schemas.microsoft.com/office/drawing/2014/main" id="{9D611471-34C5-FC7C-E9CA-FB3E469CB3C9}"/>
              </a:ext>
            </a:extLst>
          </p:cNvPr>
          <p:cNvSpPr>
            <a:spLocks noGrp="1"/>
          </p:cNvSpPr>
          <p:nvPr>
            <p:ph type="title"/>
          </p:nvPr>
        </p:nvSpPr>
        <p:spPr>
          <a:xfrm>
            <a:off x="5128643" y="618518"/>
            <a:ext cx="6188402" cy="1478570"/>
          </a:xfrm>
        </p:spPr>
        <p:txBody>
          <a:bodyPr>
            <a:normAutofit/>
          </a:bodyPr>
          <a:lstStyle/>
          <a:p>
            <a:pPr algn="ctr"/>
            <a:r>
              <a:rPr lang="en-GB" b="1" i="0" dirty="0">
                <a:effectLst/>
                <a:latin typeface="Söhne"/>
              </a:rPr>
              <a:t>ArUco Markers</a:t>
            </a:r>
            <a:endParaRPr lang="en-MT" dirty="0"/>
          </a:p>
        </p:txBody>
      </p:sp>
      <p:sp>
        <p:nvSpPr>
          <p:cNvPr id="35" name="Round Diagonal Corner Rectangle 6">
            <a:extLst>
              <a:ext uri="{FF2B5EF4-FFF2-40B4-BE49-F238E27FC236}">
                <a16:creationId xmlns:a16="http://schemas.microsoft.com/office/drawing/2014/main" id="{7CADF06E-666D-4233-B4C0-CB050DED9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D2089B2-DB0D-03A1-799C-3CDC57EA20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6079" y="1757587"/>
            <a:ext cx="3458426" cy="3335330"/>
          </a:xfrm>
          <a:prstGeom prst="rect">
            <a:avLst/>
          </a:prstGeom>
        </p:spPr>
      </p:pic>
      <p:sp>
        <p:nvSpPr>
          <p:cNvPr id="3" name="Content Placeholder 2">
            <a:extLst>
              <a:ext uri="{FF2B5EF4-FFF2-40B4-BE49-F238E27FC236}">
                <a16:creationId xmlns:a16="http://schemas.microsoft.com/office/drawing/2014/main" id="{1D8D1A62-58CF-7565-BBB4-101200FFD3F7}"/>
              </a:ext>
            </a:extLst>
          </p:cNvPr>
          <p:cNvSpPr>
            <a:spLocks noGrp="1"/>
          </p:cNvSpPr>
          <p:nvPr>
            <p:ph idx="1"/>
          </p:nvPr>
        </p:nvSpPr>
        <p:spPr>
          <a:xfrm>
            <a:off x="5128643" y="2097088"/>
            <a:ext cx="6188402" cy="3786186"/>
          </a:xfrm>
        </p:spPr>
        <p:txBody>
          <a:bodyPr>
            <a:normAutofit fontScale="92500"/>
          </a:bodyPr>
          <a:lstStyle/>
          <a:p>
            <a:pPr marL="0" indent="0">
              <a:buNone/>
            </a:pPr>
            <a:r>
              <a:rPr lang="en-GB" dirty="0"/>
              <a:t>The Accuracy depends on:</a:t>
            </a:r>
          </a:p>
          <a:p>
            <a:pPr marL="0" indent="0">
              <a:buNone/>
            </a:pPr>
            <a:endParaRPr lang="en-GB" sz="200" dirty="0"/>
          </a:p>
          <a:p>
            <a:r>
              <a:rPr lang="en-GB" dirty="0"/>
              <a:t>Camera quality impacts pose estimation accuracy by capturing more detail.</a:t>
            </a:r>
          </a:p>
          <a:p>
            <a:pPr marL="0" indent="0">
              <a:buNone/>
            </a:pPr>
            <a:endParaRPr lang="en-GB" sz="200" dirty="0"/>
          </a:p>
          <a:p>
            <a:r>
              <a:rPr lang="en-GB" dirty="0"/>
              <a:t>Larger markers with higher resolutions are more easily detected, especially at greater distances.</a:t>
            </a:r>
          </a:p>
          <a:p>
            <a:endParaRPr lang="en-GB" sz="200" dirty="0"/>
          </a:p>
          <a:p>
            <a:r>
              <a:rPr lang="en-GB" dirty="0"/>
              <a:t>Posture assessment accuracy decreases with markers that are distant or at oblique angles.</a:t>
            </a:r>
            <a:endParaRPr lang="en-MT" dirty="0"/>
          </a:p>
        </p:txBody>
      </p:sp>
      <p:sp>
        <p:nvSpPr>
          <p:cNvPr id="5" name="Slide Number Placeholder 1">
            <a:extLst>
              <a:ext uri="{FF2B5EF4-FFF2-40B4-BE49-F238E27FC236}">
                <a16:creationId xmlns:a16="http://schemas.microsoft.com/office/drawing/2014/main" id="{1BC6B55E-5035-ABCB-E45D-AEE515B17A2C}"/>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23FE013-A27E-4F36-A6B6-AA8DCCD477CD}" type="slidenum">
              <a:rPr lang="en-MT" sz="1800" smtClean="0"/>
              <a:pPr/>
              <a:t>8</a:t>
            </a:fld>
            <a:endParaRPr lang="en-MT" sz="1800" dirty="0"/>
          </a:p>
        </p:txBody>
      </p:sp>
    </p:spTree>
    <p:extLst>
      <p:ext uri="{BB962C8B-B14F-4D97-AF65-F5344CB8AC3E}">
        <p14:creationId xmlns:p14="http://schemas.microsoft.com/office/powerpoint/2010/main" val="1621250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8A97-E582-F215-1E24-019263E5E881}"/>
              </a:ext>
            </a:extLst>
          </p:cNvPr>
          <p:cNvSpPr>
            <a:spLocks noGrp="1"/>
          </p:cNvSpPr>
          <p:nvPr>
            <p:ph type="title"/>
          </p:nvPr>
        </p:nvSpPr>
        <p:spPr>
          <a:xfrm>
            <a:off x="1141413" y="392111"/>
            <a:ext cx="5573712" cy="1478570"/>
          </a:xfrm>
        </p:spPr>
        <p:txBody>
          <a:bodyPr/>
          <a:lstStyle/>
          <a:p>
            <a:pPr algn="ctr"/>
            <a:r>
              <a:rPr lang="en-GB" b="1" i="0" dirty="0">
                <a:effectLst/>
                <a:latin typeface="Söhne"/>
              </a:rPr>
              <a:t>Tracking</a:t>
            </a:r>
            <a:endParaRPr lang="en-MT" dirty="0"/>
          </a:p>
        </p:txBody>
      </p:sp>
      <p:sp>
        <p:nvSpPr>
          <p:cNvPr id="3" name="Content Placeholder 2">
            <a:extLst>
              <a:ext uri="{FF2B5EF4-FFF2-40B4-BE49-F238E27FC236}">
                <a16:creationId xmlns:a16="http://schemas.microsoft.com/office/drawing/2014/main" id="{7C1CE627-462A-7B7C-4DAF-7BF5C19DA1DE}"/>
              </a:ext>
            </a:extLst>
          </p:cNvPr>
          <p:cNvSpPr>
            <a:spLocks noGrp="1"/>
          </p:cNvSpPr>
          <p:nvPr>
            <p:ph idx="1"/>
          </p:nvPr>
        </p:nvSpPr>
        <p:spPr>
          <a:xfrm>
            <a:off x="1141413" y="1870681"/>
            <a:ext cx="5573712" cy="4360864"/>
          </a:xfrm>
        </p:spPr>
        <p:txBody>
          <a:bodyPr>
            <a:normAutofit/>
          </a:bodyPr>
          <a:lstStyle/>
          <a:p>
            <a:r>
              <a:rPr lang="en-GB" dirty="0"/>
              <a:t>High accuracy in identifying and localizing the robotic system.</a:t>
            </a:r>
          </a:p>
          <a:p>
            <a:endParaRPr lang="en-GB" sz="100" dirty="0"/>
          </a:p>
          <a:p>
            <a:r>
              <a:rPr lang="en-GB" dirty="0"/>
              <a:t>Precise classification.</a:t>
            </a:r>
          </a:p>
          <a:p>
            <a:endParaRPr lang="en-GB" sz="100" dirty="0"/>
          </a:p>
          <a:p>
            <a:r>
              <a:rPr lang="en-GB" dirty="0"/>
              <a:t>Real-time processing speed.</a:t>
            </a:r>
            <a:endParaRPr lang="en-MT" dirty="0"/>
          </a:p>
          <a:p>
            <a:pPr marL="457200" lvl="1" indent="0">
              <a:buNone/>
            </a:pPr>
            <a:endParaRPr lang="en-GB" dirty="0"/>
          </a:p>
        </p:txBody>
      </p:sp>
      <p:sp>
        <p:nvSpPr>
          <p:cNvPr id="9" name="Round Diagonal Corner Rectangle 8">
            <a:extLst>
              <a:ext uri="{FF2B5EF4-FFF2-40B4-BE49-F238E27FC236}">
                <a16:creationId xmlns:a16="http://schemas.microsoft.com/office/drawing/2014/main" id="{31D559F5-446E-C943-CA18-10C636EA8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19997" y="618518"/>
            <a:ext cx="3425200" cy="5172683"/>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1">
            <a:extLst>
              <a:ext uri="{FF2B5EF4-FFF2-40B4-BE49-F238E27FC236}">
                <a16:creationId xmlns:a16="http://schemas.microsoft.com/office/drawing/2014/main" id="{1B01A07A-EC85-C1A3-F088-33A4F76A42C6}"/>
              </a:ext>
            </a:extLst>
          </p:cNvPr>
          <p:cNvSpPr txBox="1">
            <a:spLocks/>
          </p:cNvSpPr>
          <p:nvPr/>
        </p:nvSpPr>
        <p:spPr>
          <a:xfrm>
            <a:off x="10530107" y="6239482"/>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23FE013-A27E-4F36-A6B6-AA8DCCD477CD}" type="slidenum">
              <a:rPr lang="en-MT" sz="1800" smtClean="0"/>
              <a:pPr/>
              <a:t>9</a:t>
            </a:fld>
            <a:endParaRPr lang="en-MT" sz="1800" dirty="0"/>
          </a:p>
        </p:txBody>
      </p:sp>
      <p:pic>
        <p:nvPicPr>
          <p:cNvPr id="4" name="Picture 3">
            <a:extLst>
              <a:ext uri="{FF2B5EF4-FFF2-40B4-BE49-F238E27FC236}">
                <a16:creationId xmlns:a16="http://schemas.microsoft.com/office/drawing/2014/main" id="{33784768-0E5E-400E-3ADD-13AABE244F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917911" y="1066799"/>
            <a:ext cx="2827193" cy="4371713"/>
          </a:xfrm>
          <a:prstGeom prst="rect">
            <a:avLst/>
          </a:prstGeom>
          <a:noFill/>
        </p:spPr>
      </p:pic>
    </p:spTree>
    <p:extLst>
      <p:ext uri="{BB962C8B-B14F-4D97-AF65-F5344CB8AC3E}">
        <p14:creationId xmlns:p14="http://schemas.microsoft.com/office/powerpoint/2010/main" val="40619193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3709</TotalTime>
  <Words>1656</Words>
  <Application>Microsoft Office PowerPoint</Application>
  <PresentationFormat>Widescreen</PresentationFormat>
  <Paragraphs>348</Paragraphs>
  <Slides>19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 Math</vt:lpstr>
      <vt:lpstr>Lucida Sans</vt:lpstr>
      <vt:lpstr>Söhne</vt:lpstr>
      <vt:lpstr>Tw Cen MT</vt:lpstr>
      <vt:lpstr>Circuit</vt:lpstr>
      <vt:lpstr>Tracking and Pose Estimation of a Robotic System  using Computer Vision</vt:lpstr>
      <vt:lpstr>Literature</vt:lpstr>
      <vt:lpstr>Block diagram</vt:lpstr>
      <vt:lpstr>Objectives</vt:lpstr>
      <vt:lpstr>PowerPoint Presentation</vt:lpstr>
      <vt:lpstr>Change</vt:lpstr>
      <vt:lpstr>CAD Augmentation</vt:lpstr>
      <vt:lpstr>ArUco Markers</vt:lpstr>
      <vt:lpstr>Tracking</vt:lpstr>
      <vt:lpstr>ArUco Results at 0°</vt:lpstr>
      <vt:lpstr>ArUco Results at ≈60°</vt:lpstr>
      <vt:lpstr>Occlusion Results</vt:lpstr>
      <vt:lpstr>Loss results</vt:lpstr>
      <vt:lpstr>Learning Results</vt:lpstr>
      <vt:lpstr>Achieved Results</vt:lpstr>
      <vt:lpstr>Improvements</vt:lpstr>
      <vt:lpstr>THE END  Thank you for your attention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Karl Spiteri</dc:creator>
  <cp:lastModifiedBy>Karl Spiteri</cp:lastModifiedBy>
  <cp:revision>1</cp:revision>
  <dcterms:created xsi:type="dcterms:W3CDTF">2023-06-13T09:05:04Z</dcterms:created>
  <dcterms:modified xsi:type="dcterms:W3CDTF">2023-09-24T23:19:35Z</dcterms:modified>
</cp:coreProperties>
</file>